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2"/>
  </p:notesMasterIdLst>
  <p:sldIdLst>
    <p:sldId id="287" r:id="rId2"/>
    <p:sldId id="301" r:id="rId3"/>
    <p:sldId id="284" r:id="rId4"/>
    <p:sldId id="289" r:id="rId5"/>
    <p:sldId id="290" r:id="rId6"/>
    <p:sldId id="297" r:id="rId7"/>
    <p:sldId id="298" r:id="rId8"/>
    <p:sldId id="295" r:id="rId9"/>
    <p:sldId id="296" r:id="rId10"/>
    <p:sldId id="264"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
          <p15:clr>
            <a:srgbClr val="A4A3A4"/>
          </p15:clr>
        </p15:guide>
        <p15:guide id="2" orient="horz" pos="4032">
          <p15:clr>
            <a:srgbClr val="A4A3A4"/>
          </p15:clr>
        </p15:guide>
        <p15:guide id="3" orient="horz" pos="2160">
          <p15:clr>
            <a:srgbClr val="A4A3A4"/>
          </p15:clr>
        </p15:guide>
        <p15:guide id="4" pos="288">
          <p15:clr>
            <a:srgbClr val="A4A3A4"/>
          </p15:clr>
        </p15:guide>
        <p15:guide id="5"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lene Yeates" initials="AY" lastIdx="3" clrIdx="0">
    <p:extLst>
      <p:ext uri="{19B8F6BF-5375-455C-9EA6-DF929625EA0E}">
        <p15:presenceInfo xmlns:p15="http://schemas.microsoft.com/office/powerpoint/2012/main" userId="S::Arlene_Yeates@bcbstx.com::0b5ba9ea-567a-434a-a3f9-daad42b85813" providerId="AD"/>
      </p:ext>
    </p:extLst>
  </p:cmAuthor>
  <p:cmAuthor id="2" name="Veronica Perry" initials="VP" lastIdx="1" clrIdx="1">
    <p:extLst>
      <p:ext uri="{19B8F6BF-5375-455C-9EA6-DF929625EA0E}">
        <p15:presenceInfo xmlns:p15="http://schemas.microsoft.com/office/powerpoint/2012/main" userId="S::Veronica_Perry@bcbstx.com::294b8c9b-1452-47e8-b5e6-431e40b191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98C65A"/>
    <a:srgbClr val="DFF3F9"/>
    <a:srgbClr val="B5E9F9"/>
    <a:srgbClr val="BBE6F3"/>
    <a:srgbClr val="F88F1C"/>
    <a:srgbClr val="FCCB96"/>
    <a:srgbClr val="FDD9B1"/>
    <a:srgbClr val="005587"/>
    <a:srgbClr val="94DF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56" autoAdjust="0"/>
    <p:restoredTop sz="92895" autoAdjust="0"/>
  </p:normalViewPr>
  <p:slideViewPr>
    <p:cSldViewPr>
      <p:cViewPr varScale="1">
        <p:scale>
          <a:sx n="151" d="100"/>
          <a:sy n="151" d="100"/>
        </p:scale>
        <p:origin x="2520" y="138"/>
      </p:cViewPr>
      <p:guideLst>
        <p:guide orient="horz" pos="288"/>
        <p:guide orient="horz" pos="4032"/>
        <p:guide orient="horz" pos="2160"/>
        <p:guide pos="288"/>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37" d="100"/>
        <a:sy n="137" d="100"/>
      </p:scale>
      <p:origin x="0" y="5196"/>
    </p:cViewPr>
  </p:sorterViewPr>
  <p:notesViewPr>
    <p:cSldViewPr>
      <p:cViewPr varScale="1">
        <p:scale>
          <a:sx n="65" d="100"/>
          <a:sy n="65" d="100"/>
        </p:scale>
        <p:origin x="3125"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850C378-AAEF-4DA0-AB80-42EC6A732253}" type="datetimeFigureOut">
              <a:rPr lang="en-US" smtClean="0"/>
              <a:t>8/9/2022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30F3EB4-AEE2-46E3-AFCD-F8E09A520187}" type="slidenum">
              <a:rPr lang="en-US" smtClean="0"/>
              <a:t>‹#›</a:t>
            </a:fld>
            <a:endParaRPr lang="en-US" dirty="0"/>
          </a:p>
        </p:txBody>
      </p:sp>
    </p:spTree>
    <p:extLst>
      <p:ext uri="{BB962C8B-B14F-4D97-AF65-F5344CB8AC3E}">
        <p14:creationId xmlns:p14="http://schemas.microsoft.com/office/powerpoint/2010/main" val="4291273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5486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0"/>
          </p:nvPr>
        </p:nvSpPr>
        <p:spPr>
          <a:xfrm>
            <a:off x="435256" y="4593945"/>
            <a:ext cx="4365344" cy="1295400"/>
          </a:xfrm>
        </p:spPr>
        <p:txBody>
          <a:bodyPr lIns="0" rIns="0" anchor="b"/>
          <a:lstStyle>
            <a:lvl1pPr marL="0" indent="0" algn="l">
              <a:lnSpc>
                <a:spcPct val="90000"/>
              </a:lnSpc>
              <a:buNone/>
              <a:defRPr sz="3600" b="0" cap="none" baseline="0">
                <a:solidFill>
                  <a:schemeClr val="accent1"/>
                </a:solidFill>
                <a:latin typeface="+mn-lt"/>
              </a:defRPr>
            </a:lvl1pPr>
          </a:lstStyle>
          <a:p>
            <a:pPr lvl="0"/>
            <a:r>
              <a:rPr lang="en-US" dirty="0"/>
              <a:t>Click to edit Master text styles</a:t>
            </a:r>
          </a:p>
        </p:txBody>
      </p:sp>
      <p:sp>
        <p:nvSpPr>
          <p:cNvPr id="5" name="TextBox 4"/>
          <p:cNvSpPr txBox="1"/>
          <p:nvPr userDrawn="1"/>
        </p:nvSpPr>
        <p:spPr>
          <a:xfrm>
            <a:off x="471564" y="6515851"/>
            <a:ext cx="4100436" cy="276999"/>
          </a:xfrm>
          <a:prstGeom prst="rect">
            <a:avLst/>
          </a:prstGeom>
          <a:noFill/>
        </p:spPr>
        <p:txBody>
          <a:bodyPr wrap="square" lIns="0" rIns="0" rtlCol="0" anchor="b">
            <a:spAutoFit/>
          </a:bodyPr>
          <a:lstStyle/>
          <a:p>
            <a:pPr algn="l" fontAlgn="base">
              <a:spcBef>
                <a:spcPct val="0"/>
              </a:spcBef>
              <a:spcAft>
                <a:spcPct val="0"/>
              </a:spcAft>
            </a:pPr>
            <a:r>
              <a:rPr lang="en-US" sz="600" dirty="0">
                <a:solidFill>
                  <a:schemeClr val="bg1">
                    <a:lumMod val="50000"/>
                  </a:schemeClr>
                </a:solidFill>
              </a:rPr>
              <a:t>Blue Cross and Blue Shield of Texas, a Division of Health Care Service Corporation, a Mutual Legal Reserve Company, an Independent Licensee of the Blue Cross and Blue Shield Association</a:t>
            </a:r>
          </a:p>
        </p:txBody>
      </p:sp>
      <p:sp>
        <p:nvSpPr>
          <p:cNvPr id="6" name="Text Placeholder 5"/>
          <p:cNvSpPr>
            <a:spLocks noGrp="1"/>
          </p:cNvSpPr>
          <p:nvPr>
            <p:ph type="body" sz="quarter" idx="11"/>
          </p:nvPr>
        </p:nvSpPr>
        <p:spPr>
          <a:xfrm>
            <a:off x="457200" y="5791200"/>
            <a:ext cx="4187825" cy="533400"/>
          </a:xfrm>
        </p:spPr>
        <p:txBody>
          <a:bodyPr/>
          <a:lstStyle>
            <a:lvl1pPr marL="0" indent="0">
              <a:buNone/>
              <a:defRPr sz="1400" cap="all" baseline="0"/>
            </a:lvl1pPr>
          </a:lstStyle>
          <a:p>
            <a:pPr lvl="0"/>
            <a:r>
              <a:rPr lang="en-US" dirty="0"/>
              <a:t>Click to edit Master text styles</a:t>
            </a:r>
          </a:p>
        </p:txBody>
      </p:sp>
      <p:pic>
        <p:nvPicPr>
          <p:cNvPr id="8" name="Picture 10" descr="BCBSTX All Single Line Master Outlin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713385" cy="41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804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420" y="27432"/>
            <a:ext cx="7663330" cy="841248"/>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93192" y="1124712"/>
            <a:ext cx="8462962" cy="5230906"/>
          </a:xfrm>
        </p:spPr>
        <p:txBody>
          <a:bodyPr/>
          <a:lstStyle>
            <a:lvl1pPr marL="285750" marR="0" indent="-285750" algn="l" defTabSz="914400" rtl="0" eaLnBrk="0" fontAlgn="base" latinLnBrk="0" hangingPunct="0">
              <a:lnSpc>
                <a:spcPct val="100000"/>
              </a:lnSpc>
              <a:spcBef>
                <a:spcPct val="60000"/>
              </a:spcBef>
              <a:spcAft>
                <a:spcPts val="0"/>
              </a:spcAft>
              <a:buClr>
                <a:srgbClr val="629EE0"/>
              </a:buClr>
              <a:buSzPct val="115000"/>
              <a:buFontTx/>
              <a:buChar char="•"/>
              <a:tabLst/>
              <a:defRPr/>
            </a:lvl1pPr>
            <a:lvl2pPr marL="569913" marR="0" indent="-228600" algn="l" defTabSz="914400" rtl="0" eaLnBrk="0" fontAlgn="base" latinLnBrk="0" hangingPunct="0">
              <a:lnSpc>
                <a:spcPct val="100000"/>
              </a:lnSpc>
              <a:spcBef>
                <a:spcPct val="25000"/>
              </a:spcBef>
              <a:spcAft>
                <a:spcPts val="0"/>
              </a:spcAft>
              <a:buClrTx/>
              <a:buSzTx/>
              <a:buFont typeface="Arial" panose="020B0604020202020204" pitchFamily="34" charset="0"/>
              <a:buChar char="•"/>
              <a:tabLst/>
              <a:defRPr/>
            </a:lvl2pPr>
            <a:lvl3pPr marL="796925" marR="0" indent="-168275" algn="l" defTabSz="914400" rtl="0" eaLnBrk="0" fontAlgn="base" latinLnBrk="0" hangingPunct="0">
              <a:lnSpc>
                <a:spcPct val="100000"/>
              </a:lnSpc>
              <a:spcBef>
                <a:spcPct val="20000"/>
              </a:spcBef>
              <a:spcAft>
                <a:spcPct val="0"/>
              </a:spcAft>
              <a:buClr>
                <a:srgbClr val="FFFFFF">
                  <a:lumMod val="50000"/>
                </a:srgbClr>
              </a:buClr>
              <a:buSzTx/>
              <a:buFontTx/>
              <a:buChar char="•"/>
              <a:tabLst/>
              <a:defRPr/>
            </a:lvl3pPr>
            <a:lvl4pPr marL="1031875" marR="0" indent="-171450" algn="l" defTabSz="914400" rtl="0" eaLnBrk="0" fontAlgn="base" latinLnBrk="0" hangingPunct="0">
              <a:lnSpc>
                <a:spcPct val="100000"/>
              </a:lnSpc>
              <a:spcBef>
                <a:spcPct val="20000"/>
              </a:spcBef>
              <a:spcAft>
                <a:spcPct val="0"/>
              </a:spcAft>
              <a:buClr>
                <a:srgbClr val="FFFFFF">
                  <a:lumMod val="65000"/>
                </a:srgbClr>
              </a:buClr>
              <a:buSzTx/>
              <a:buFont typeface="Arial" panose="020B0604020202020204" pitchFamily="34" charset="0"/>
              <a:buChar char="•"/>
              <a:tabLst/>
              <a:defRPr/>
            </a:lvl4pPr>
            <a:lvl5pPr marL="1828800" indent="0">
              <a:buNone/>
              <a:defRPr/>
            </a:lvl5pPr>
          </a:lstStyle>
          <a:p>
            <a:pPr marL="285750" marR="0" lvl="0" indent="-285750" algn="l" defTabSz="914400" rtl="0" eaLnBrk="0" fontAlgn="base" latinLnBrk="0" hangingPunct="0">
              <a:lnSpc>
                <a:spcPct val="100000"/>
              </a:lnSpc>
              <a:spcBef>
                <a:spcPct val="60000"/>
              </a:spcBef>
              <a:spcAft>
                <a:spcPts val="0"/>
              </a:spcAft>
              <a:buClr>
                <a:srgbClr val="629EE0"/>
              </a:buClr>
              <a:buSzPct val="115000"/>
              <a:buFontTx/>
              <a:buChar char="•"/>
              <a:tabLst/>
              <a:defRPr/>
            </a:pPr>
            <a:r>
              <a:rPr kumimoji="0" lang="en-US" sz="2000" b="0" i="0" u="none" strike="noStrike" kern="0" cap="none" spc="0" normalizeH="0" baseline="0" noProof="0" dirty="0">
                <a:ln>
                  <a:noFill/>
                </a:ln>
                <a:solidFill>
                  <a:srgbClr val="003053"/>
                </a:solidFill>
                <a:effectLst/>
                <a:uLnTx/>
                <a:uFillTx/>
                <a:latin typeface="+mn-lt"/>
                <a:ea typeface="+mn-ea"/>
                <a:cs typeface="+mn-cs"/>
              </a:rPr>
              <a:t>Click to edit Master text styles</a:t>
            </a:r>
          </a:p>
          <a:p>
            <a:pPr marL="569913" marR="0" lvl="1" indent="-228600" algn="l" defTabSz="914400" rtl="0" eaLnBrk="0" fontAlgn="base" latinLnBrk="0" hangingPunct="0">
              <a:lnSpc>
                <a:spcPct val="100000"/>
              </a:lnSpc>
              <a:spcBef>
                <a:spcPct val="2500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3053"/>
                </a:solidFill>
                <a:effectLst/>
                <a:uLnTx/>
                <a:uFillTx/>
                <a:latin typeface="+mn-lt"/>
              </a:rPr>
              <a:t>Second level</a:t>
            </a:r>
          </a:p>
          <a:p>
            <a:pPr marL="796925" marR="0" lvl="2" indent="-168275" algn="l" defTabSz="914400" rtl="0" eaLnBrk="0" fontAlgn="base" latinLnBrk="0" hangingPunct="0">
              <a:lnSpc>
                <a:spcPct val="100000"/>
              </a:lnSpc>
              <a:spcBef>
                <a:spcPct val="20000"/>
              </a:spcBef>
              <a:spcAft>
                <a:spcPct val="0"/>
              </a:spcAft>
              <a:buClr>
                <a:srgbClr val="FFFFFF">
                  <a:lumMod val="50000"/>
                </a:srgbClr>
              </a:buClr>
              <a:buSzTx/>
              <a:buFontTx/>
              <a:buChar char="•"/>
              <a:tabLst/>
              <a:defRPr/>
            </a:pPr>
            <a:r>
              <a:rPr kumimoji="0" lang="en-US" sz="1400" b="0" i="0" u="none" strike="noStrike" kern="0" cap="none" spc="0" normalizeH="0" baseline="0" noProof="0" dirty="0">
                <a:ln>
                  <a:noFill/>
                </a:ln>
                <a:solidFill>
                  <a:srgbClr val="003053"/>
                </a:solidFill>
                <a:effectLst/>
                <a:uLnTx/>
                <a:uFillTx/>
                <a:latin typeface="+mn-lt"/>
              </a:rPr>
              <a:t>Third level</a:t>
            </a:r>
          </a:p>
          <a:p>
            <a:pPr marL="1031875" marR="0" lvl="3" indent="-171450" algn="l" defTabSz="914400" rtl="0" eaLnBrk="0" fontAlgn="base" latinLnBrk="0" hangingPunct="0">
              <a:lnSpc>
                <a:spcPct val="100000"/>
              </a:lnSpc>
              <a:spcBef>
                <a:spcPct val="20000"/>
              </a:spcBef>
              <a:spcAft>
                <a:spcPct val="0"/>
              </a:spcAft>
              <a:buClr>
                <a:srgbClr val="FFFFFF">
                  <a:lumMod val="65000"/>
                </a:srgbClr>
              </a:buClr>
              <a:buSzTx/>
              <a:buFont typeface="Arial" panose="020B0604020202020204" pitchFamily="34" charset="0"/>
              <a:buChar char="•"/>
              <a:tabLst/>
              <a:defRPr/>
            </a:pPr>
            <a:r>
              <a:rPr kumimoji="0" lang="en-US" sz="1200" b="0" i="0" u="none" strike="noStrike" kern="0" cap="none" spc="0" normalizeH="0" baseline="0" noProof="0" dirty="0">
                <a:ln>
                  <a:noFill/>
                </a:ln>
                <a:solidFill>
                  <a:srgbClr val="003053"/>
                </a:solidFill>
                <a:effectLst/>
                <a:uLnTx/>
                <a:uFillTx/>
                <a:latin typeface="+mn-lt"/>
              </a:rPr>
              <a:t>Fourth level</a:t>
            </a:r>
          </a:p>
        </p:txBody>
      </p:sp>
      <p:sp>
        <p:nvSpPr>
          <p:cNvPr id="4" name="Rectangle 2"/>
          <p:cNvSpPr>
            <a:spLocks noGrp="1" noChangeArrowheads="1"/>
          </p:cNvSpPr>
          <p:nvPr>
            <p:ph type="sldNum" sz="quarter" idx="10"/>
          </p:nvPr>
        </p:nvSpPr>
        <p:spPr>
          <a:ln/>
        </p:spPr>
        <p:txBody>
          <a:bodyPr/>
          <a:lstStyle>
            <a:lvl1pPr>
              <a:defRPr sz="700">
                <a:solidFill>
                  <a:schemeClr val="bg1"/>
                </a:solidFill>
              </a:defRPr>
            </a:lvl1pPr>
          </a:lstStyle>
          <a:p>
            <a:pPr>
              <a:defRPr/>
            </a:pPr>
            <a:fld id="{A40828B8-DECC-429E-9D39-5ACA0EC8FE99}" type="slidenum">
              <a:rPr lang="en-US" smtClean="0"/>
              <a:pPr>
                <a:defRPr/>
              </a:pPr>
              <a:t>‹#›</a:t>
            </a:fld>
            <a:endParaRPr lang="en-US" dirty="0"/>
          </a:p>
        </p:txBody>
      </p:sp>
    </p:spTree>
    <p:extLst>
      <p:ext uri="{BB962C8B-B14F-4D97-AF65-F5344CB8AC3E}">
        <p14:creationId xmlns:p14="http://schemas.microsoft.com/office/powerpoint/2010/main" val="3128300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1420" y="27432"/>
            <a:ext cx="7663330" cy="841248"/>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93192" y="1124712"/>
            <a:ext cx="8462962" cy="5230906"/>
          </a:xfrm>
        </p:spPr>
        <p:txBody>
          <a:bodyPr/>
          <a:lstStyle>
            <a:lvl1pPr marL="285750" marR="0" indent="-285750" algn="l" defTabSz="914400" rtl="0" eaLnBrk="0" fontAlgn="base" latinLnBrk="0" hangingPunct="0">
              <a:lnSpc>
                <a:spcPct val="100000"/>
              </a:lnSpc>
              <a:spcBef>
                <a:spcPct val="60000"/>
              </a:spcBef>
              <a:spcAft>
                <a:spcPts val="0"/>
              </a:spcAft>
              <a:buClr>
                <a:srgbClr val="629EE0"/>
              </a:buClr>
              <a:buSzPct val="115000"/>
              <a:buFontTx/>
              <a:buChar char="•"/>
              <a:tabLst/>
              <a:defRPr/>
            </a:lvl1pPr>
            <a:lvl2pPr marL="569913" marR="0" indent="-228600" algn="l" defTabSz="914400" rtl="0" eaLnBrk="0" fontAlgn="base" latinLnBrk="0" hangingPunct="0">
              <a:lnSpc>
                <a:spcPct val="100000"/>
              </a:lnSpc>
              <a:spcBef>
                <a:spcPct val="25000"/>
              </a:spcBef>
              <a:spcAft>
                <a:spcPts val="0"/>
              </a:spcAft>
              <a:buClrTx/>
              <a:buSzTx/>
              <a:buFont typeface="Arial" panose="020B0604020202020204" pitchFamily="34" charset="0"/>
              <a:buChar char="•"/>
              <a:tabLst/>
              <a:defRPr/>
            </a:lvl2pPr>
            <a:lvl3pPr marL="796925" marR="0" indent="-168275" algn="l" defTabSz="914400" rtl="0" eaLnBrk="0" fontAlgn="base" latinLnBrk="0" hangingPunct="0">
              <a:lnSpc>
                <a:spcPct val="100000"/>
              </a:lnSpc>
              <a:spcBef>
                <a:spcPct val="20000"/>
              </a:spcBef>
              <a:spcAft>
                <a:spcPct val="0"/>
              </a:spcAft>
              <a:buClr>
                <a:srgbClr val="FFFFFF">
                  <a:lumMod val="50000"/>
                </a:srgbClr>
              </a:buClr>
              <a:buSzTx/>
              <a:buFontTx/>
              <a:buChar char="•"/>
              <a:tabLst/>
              <a:defRPr/>
            </a:lvl3pPr>
            <a:lvl4pPr marL="1031875" marR="0" indent="-171450" algn="l" defTabSz="914400" rtl="0" eaLnBrk="0" fontAlgn="base" latinLnBrk="0" hangingPunct="0">
              <a:lnSpc>
                <a:spcPct val="100000"/>
              </a:lnSpc>
              <a:spcBef>
                <a:spcPct val="20000"/>
              </a:spcBef>
              <a:spcAft>
                <a:spcPct val="0"/>
              </a:spcAft>
              <a:buClr>
                <a:srgbClr val="FFFFFF">
                  <a:lumMod val="65000"/>
                </a:srgbClr>
              </a:buClr>
              <a:buSzTx/>
              <a:buFont typeface="Arial" panose="020B0604020202020204" pitchFamily="34" charset="0"/>
              <a:buChar char="•"/>
              <a:tabLst/>
              <a:defRPr/>
            </a:lvl4pPr>
            <a:lvl5pPr marL="1828800" indent="0">
              <a:buNone/>
              <a:defRPr/>
            </a:lvl5pPr>
          </a:lstStyle>
          <a:p>
            <a:pPr marL="285750" marR="0" lvl="0" indent="-285750" algn="l" defTabSz="914400" rtl="0" eaLnBrk="0" fontAlgn="base" latinLnBrk="0" hangingPunct="0">
              <a:lnSpc>
                <a:spcPct val="100000"/>
              </a:lnSpc>
              <a:spcBef>
                <a:spcPct val="60000"/>
              </a:spcBef>
              <a:spcAft>
                <a:spcPts val="0"/>
              </a:spcAft>
              <a:buClr>
                <a:srgbClr val="629EE0"/>
              </a:buClr>
              <a:buSzPct val="115000"/>
              <a:buFontTx/>
              <a:buChar char="•"/>
              <a:tabLst/>
              <a:defRPr/>
            </a:pPr>
            <a:r>
              <a:rPr kumimoji="0" lang="en-US" sz="2000" b="0" i="0" u="none" strike="noStrike" kern="0" cap="none" spc="0" normalizeH="0" baseline="0" noProof="0" dirty="0">
                <a:ln>
                  <a:noFill/>
                </a:ln>
                <a:solidFill>
                  <a:srgbClr val="003053"/>
                </a:solidFill>
                <a:effectLst/>
                <a:uLnTx/>
                <a:uFillTx/>
                <a:latin typeface="+mn-lt"/>
                <a:ea typeface="+mn-ea"/>
                <a:cs typeface="+mn-cs"/>
              </a:rPr>
              <a:t>Click to edit Master text styles</a:t>
            </a:r>
          </a:p>
          <a:p>
            <a:pPr marL="569913" marR="0" lvl="1" indent="-228600" algn="l" defTabSz="914400" rtl="0" eaLnBrk="0" fontAlgn="base" latinLnBrk="0" hangingPunct="0">
              <a:lnSpc>
                <a:spcPct val="100000"/>
              </a:lnSpc>
              <a:spcBef>
                <a:spcPct val="2500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3053"/>
                </a:solidFill>
                <a:effectLst/>
                <a:uLnTx/>
                <a:uFillTx/>
                <a:latin typeface="+mn-lt"/>
              </a:rPr>
              <a:t>Second level</a:t>
            </a:r>
          </a:p>
          <a:p>
            <a:pPr marL="796925" marR="0" lvl="2" indent="-168275" algn="l" defTabSz="914400" rtl="0" eaLnBrk="0" fontAlgn="base" latinLnBrk="0" hangingPunct="0">
              <a:lnSpc>
                <a:spcPct val="100000"/>
              </a:lnSpc>
              <a:spcBef>
                <a:spcPct val="20000"/>
              </a:spcBef>
              <a:spcAft>
                <a:spcPct val="0"/>
              </a:spcAft>
              <a:buClr>
                <a:srgbClr val="FFFFFF">
                  <a:lumMod val="50000"/>
                </a:srgbClr>
              </a:buClr>
              <a:buSzTx/>
              <a:buFontTx/>
              <a:buChar char="•"/>
              <a:tabLst/>
              <a:defRPr/>
            </a:pPr>
            <a:r>
              <a:rPr kumimoji="0" lang="en-US" sz="1400" b="0" i="0" u="none" strike="noStrike" kern="0" cap="none" spc="0" normalizeH="0" baseline="0" noProof="0" dirty="0">
                <a:ln>
                  <a:noFill/>
                </a:ln>
                <a:solidFill>
                  <a:srgbClr val="003053"/>
                </a:solidFill>
                <a:effectLst/>
                <a:uLnTx/>
                <a:uFillTx/>
                <a:latin typeface="+mn-lt"/>
              </a:rPr>
              <a:t>Third level</a:t>
            </a:r>
          </a:p>
          <a:p>
            <a:pPr marL="1031875" marR="0" lvl="3" indent="-171450" algn="l" defTabSz="914400" rtl="0" eaLnBrk="0" fontAlgn="base" latinLnBrk="0" hangingPunct="0">
              <a:lnSpc>
                <a:spcPct val="100000"/>
              </a:lnSpc>
              <a:spcBef>
                <a:spcPct val="20000"/>
              </a:spcBef>
              <a:spcAft>
                <a:spcPct val="0"/>
              </a:spcAft>
              <a:buClr>
                <a:srgbClr val="FFFFFF">
                  <a:lumMod val="65000"/>
                </a:srgbClr>
              </a:buClr>
              <a:buSzTx/>
              <a:buFont typeface="Arial" panose="020B0604020202020204" pitchFamily="34" charset="0"/>
              <a:buChar char="•"/>
              <a:tabLst/>
              <a:defRPr/>
            </a:pPr>
            <a:r>
              <a:rPr kumimoji="0" lang="en-US" sz="1200" b="0" i="0" u="none" strike="noStrike" kern="0" cap="none" spc="0" normalizeH="0" baseline="0" noProof="0" dirty="0">
                <a:ln>
                  <a:noFill/>
                </a:ln>
                <a:solidFill>
                  <a:srgbClr val="003053"/>
                </a:solidFill>
                <a:effectLst/>
                <a:uLnTx/>
                <a:uFillTx/>
                <a:latin typeface="+mn-lt"/>
              </a:rPr>
              <a:t>Fourth level</a:t>
            </a:r>
          </a:p>
        </p:txBody>
      </p:sp>
      <p:sp>
        <p:nvSpPr>
          <p:cNvPr id="4" name="Rectangle 2"/>
          <p:cNvSpPr>
            <a:spLocks noGrp="1" noChangeArrowheads="1"/>
          </p:cNvSpPr>
          <p:nvPr>
            <p:ph type="sldNum" sz="quarter" idx="10"/>
          </p:nvPr>
        </p:nvSpPr>
        <p:spPr>
          <a:ln/>
        </p:spPr>
        <p:txBody>
          <a:bodyPr/>
          <a:lstStyle>
            <a:lvl1pPr>
              <a:defRPr sz="700">
                <a:solidFill>
                  <a:schemeClr val="bg1"/>
                </a:solidFill>
              </a:defRPr>
            </a:lvl1pPr>
          </a:lstStyle>
          <a:p>
            <a:pPr>
              <a:defRPr/>
            </a:pPr>
            <a:fld id="{A40828B8-DECC-429E-9D39-5ACA0EC8FE99}" type="slidenum">
              <a:rPr lang="en-US" smtClean="0"/>
              <a:pPr>
                <a:defRPr/>
              </a:pPr>
              <a:t>‹#›</a:t>
            </a:fld>
            <a:endParaRPr lang="en-US" dirty="0"/>
          </a:p>
        </p:txBody>
      </p:sp>
    </p:spTree>
    <p:extLst>
      <p:ext uri="{BB962C8B-B14F-4D97-AF65-F5344CB8AC3E}">
        <p14:creationId xmlns:p14="http://schemas.microsoft.com/office/powerpoint/2010/main" val="3868158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1420" y="27432"/>
            <a:ext cx="7663330" cy="658368"/>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93192" y="914400"/>
            <a:ext cx="8462962" cy="5441218"/>
          </a:xfrm>
        </p:spPr>
        <p:txBody>
          <a:bodyPr/>
          <a:lstStyle>
            <a:lvl1pPr marL="285750" marR="0" indent="-285750" algn="l" defTabSz="914400" rtl="0" eaLnBrk="0" fontAlgn="base" latinLnBrk="0" hangingPunct="0">
              <a:lnSpc>
                <a:spcPct val="100000"/>
              </a:lnSpc>
              <a:spcBef>
                <a:spcPct val="60000"/>
              </a:spcBef>
              <a:spcAft>
                <a:spcPts val="0"/>
              </a:spcAft>
              <a:buClr>
                <a:srgbClr val="629EE0"/>
              </a:buClr>
              <a:buSzPct val="115000"/>
              <a:buFontTx/>
              <a:buChar char="•"/>
              <a:tabLst/>
              <a:defRPr/>
            </a:lvl1pPr>
            <a:lvl2pPr marL="569913" marR="0" indent="-228600" algn="l" defTabSz="914400" rtl="0" eaLnBrk="0" fontAlgn="base" latinLnBrk="0" hangingPunct="0">
              <a:lnSpc>
                <a:spcPct val="100000"/>
              </a:lnSpc>
              <a:spcBef>
                <a:spcPct val="25000"/>
              </a:spcBef>
              <a:spcAft>
                <a:spcPts val="0"/>
              </a:spcAft>
              <a:buClrTx/>
              <a:buSzTx/>
              <a:buFont typeface="Arial" panose="020B0604020202020204" pitchFamily="34" charset="0"/>
              <a:buChar char="•"/>
              <a:tabLst/>
              <a:defRPr/>
            </a:lvl2pPr>
            <a:lvl3pPr marL="796925" marR="0" indent="-168275" algn="l" defTabSz="914400" rtl="0" eaLnBrk="0" fontAlgn="base" latinLnBrk="0" hangingPunct="0">
              <a:lnSpc>
                <a:spcPct val="100000"/>
              </a:lnSpc>
              <a:spcBef>
                <a:spcPct val="20000"/>
              </a:spcBef>
              <a:spcAft>
                <a:spcPct val="0"/>
              </a:spcAft>
              <a:buClr>
                <a:srgbClr val="FFFFFF">
                  <a:lumMod val="50000"/>
                </a:srgbClr>
              </a:buClr>
              <a:buSzTx/>
              <a:buFontTx/>
              <a:buChar char="•"/>
              <a:tabLst/>
              <a:defRPr/>
            </a:lvl3pPr>
            <a:lvl4pPr marL="1031875" marR="0" indent="-171450" algn="l" defTabSz="914400" rtl="0" eaLnBrk="0" fontAlgn="base" latinLnBrk="0" hangingPunct="0">
              <a:lnSpc>
                <a:spcPct val="100000"/>
              </a:lnSpc>
              <a:spcBef>
                <a:spcPct val="20000"/>
              </a:spcBef>
              <a:spcAft>
                <a:spcPct val="0"/>
              </a:spcAft>
              <a:buClr>
                <a:srgbClr val="FFFFFF">
                  <a:lumMod val="65000"/>
                </a:srgbClr>
              </a:buClr>
              <a:buSzTx/>
              <a:buFont typeface="Arial" panose="020B0604020202020204" pitchFamily="34" charset="0"/>
              <a:buChar char="•"/>
              <a:tabLst/>
              <a:defRPr/>
            </a:lvl4pPr>
            <a:lvl5pPr marL="1828800" indent="0">
              <a:buNone/>
              <a:defRPr/>
            </a:lvl5pPr>
          </a:lstStyle>
          <a:p>
            <a:pPr marL="285750" marR="0" lvl="0" indent="-285750" algn="l" defTabSz="914400" rtl="0" eaLnBrk="0" fontAlgn="base" latinLnBrk="0" hangingPunct="0">
              <a:lnSpc>
                <a:spcPct val="100000"/>
              </a:lnSpc>
              <a:spcBef>
                <a:spcPct val="60000"/>
              </a:spcBef>
              <a:spcAft>
                <a:spcPts val="0"/>
              </a:spcAft>
              <a:buClr>
                <a:srgbClr val="629EE0"/>
              </a:buClr>
              <a:buSzPct val="115000"/>
              <a:buFontTx/>
              <a:buChar char="•"/>
              <a:tabLst/>
              <a:defRPr/>
            </a:pPr>
            <a:r>
              <a:rPr kumimoji="0" lang="en-US" sz="2000" b="0" i="0" u="none" strike="noStrike" kern="0" cap="none" spc="0" normalizeH="0" baseline="0" noProof="0" dirty="0">
                <a:ln>
                  <a:noFill/>
                </a:ln>
                <a:solidFill>
                  <a:srgbClr val="003053"/>
                </a:solidFill>
                <a:effectLst/>
                <a:uLnTx/>
                <a:uFillTx/>
                <a:latin typeface="+mn-lt"/>
                <a:ea typeface="+mn-ea"/>
                <a:cs typeface="+mn-cs"/>
              </a:rPr>
              <a:t>Click to edit Master text styles</a:t>
            </a:r>
          </a:p>
          <a:p>
            <a:pPr marL="569913" marR="0" lvl="1" indent="-228600" algn="l" defTabSz="914400" rtl="0" eaLnBrk="0" fontAlgn="base" latinLnBrk="0" hangingPunct="0">
              <a:lnSpc>
                <a:spcPct val="100000"/>
              </a:lnSpc>
              <a:spcBef>
                <a:spcPct val="2500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3053"/>
                </a:solidFill>
                <a:effectLst/>
                <a:uLnTx/>
                <a:uFillTx/>
                <a:latin typeface="+mn-lt"/>
              </a:rPr>
              <a:t>Second level</a:t>
            </a:r>
          </a:p>
          <a:p>
            <a:pPr marL="796925" marR="0" lvl="2" indent="-168275" algn="l" defTabSz="914400" rtl="0" eaLnBrk="0" fontAlgn="base" latinLnBrk="0" hangingPunct="0">
              <a:lnSpc>
                <a:spcPct val="100000"/>
              </a:lnSpc>
              <a:spcBef>
                <a:spcPct val="20000"/>
              </a:spcBef>
              <a:spcAft>
                <a:spcPct val="0"/>
              </a:spcAft>
              <a:buClr>
                <a:srgbClr val="FFFFFF">
                  <a:lumMod val="50000"/>
                </a:srgbClr>
              </a:buClr>
              <a:buSzTx/>
              <a:buFontTx/>
              <a:buChar char="•"/>
              <a:tabLst/>
              <a:defRPr/>
            </a:pPr>
            <a:r>
              <a:rPr kumimoji="0" lang="en-US" sz="1400" b="0" i="0" u="none" strike="noStrike" kern="0" cap="none" spc="0" normalizeH="0" baseline="0" noProof="0" dirty="0">
                <a:ln>
                  <a:noFill/>
                </a:ln>
                <a:solidFill>
                  <a:srgbClr val="003053"/>
                </a:solidFill>
                <a:effectLst/>
                <a:uLnTx/>
                <a:uFillTx/>
                <a:latin typeface="+mn-lt"/>
              </a:rPr>
              <a:t>Third level</a:t>
            </a:r>
          </a:p>
          <a:p>
            <a:pPr marL="1031875" marR="0" lvl="3" indent="-171450" algn="l" defTabSz="914400" rtl="0" eaLnBrk="0" fontAlgn="base" latinLnBrk="0" hangingPunct="0">
              <a:lnSpc>
                <a:spcPct val="100000"/>
              </a:lnSpc>
              <a:spcBef>
                <a:spcPct val="20000"/>
              </a:spcBef>
              <a:spcAft>
                <a:spcPct val="0"/>
              </a:spcAft>
              <a:buClr>
                <a:srgbClr val="FFFFFF">
                  <a:lumMod val="65000"/>
                </a:srgbClr>
              </a:buClr>
              <a:buSzTx/>
              <a:buFont typeface="Arial" panose="020B0604020202020204" pitchFamily="34" charset="0"/>
              <a:buChar char="•"/>
              <a:tabLst/>
              <a:defRPr/>
            </a:pPr>
            <a:r>
              <a:rPr kumimoji="0" lang="en-US" sz="1200" b="0" i="0" u="none" strike="noStrike" kern="0" cap="none" spc="0" normalizeH="0" baseline="0" noProof="0" dirty="0">
                <a:ln>
                  <a:noFill/>
                </a:ln>
                <a:solidFill>
                  <a:srgbClr val="003053"/>
                </a:solidFill>
                <a:effectLst/>
                <a:uLnTx/>
                <a:uFillTx/>
                <a:latin typeface="+mn-lt"/>
              </a:rPr>
              <a:t>Fourth level</a:t>
            </a:r>
          </a:p>
        </p:txBody>
      </p:sp>
      <p:sp>
        <p:nvSpPr>
          <p:cNvPr id="4" name="Rectangle 2"/>
          <p:cNvSpPr>
            <a:spLocks noGrp="1" noChangeArrowheads="1"/>
          </p:cNvSpPr>
          <p:nvPr>
            <p:ph type="sldNum" sz="quarter" idx="10"/>
          </p:nvPr>
        </p:nvSpPr>
        <p:spPr>
          <a:ln/>
        </p:spPr>
        <p:txBody>
          <a:bodyPr/>
          <a:lstStyle>
            <a:lvl1pPr>
              <a:defRPr sz="700">
                <a:solidFill>
                  <a:schemeClr val="bg1"/>
                </a:solidFill>
              </a:defRPr>
            </a:lvl1pPr>
          </a:lstStyle>
          <a:p>
            <a:pPr>
              <a:defRPr/>
            </a:pPr>
            <a:fld id="{A40828B8-DECC-429E-9D39-5ACA0EC8FE99}" type="slidenum">
              <a:rPr lang="en-US" smtClean="0"/>
              <a:pPr>
                <a:defRPr/>
              </a:pPr>
              <a:t>‹#›</a:t>
            </a:fld>
            <a:endParaRPr lang="en-US" dirty="0"/>
          </a:p>
        </p:txBody>
      </p:sp>
    </p:spTree>
    <p:extLst>
      <p:ext uri="{BB962C8B-B14F-4D97-AF65-F5344CB8AC3E}">
        <p14:creationId xmlns:p14="http://schemas.microsoft.com/office/powerpoint/2010/main" val="1907207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5486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0"/>
          </p:nvPr>
        </p:nvSpPr>
        <p:spPr>
          <a:xfrm>
            <a:off x="435256" y="4593945"/>
            <a:ext cx="4365344" cy="1295400"/>
          </a:xfrm>
        </p:spPr>
        <p:txBody>
          <a:bodyPr lIns="0" rIns="0" anchor="b"/>
          <a:lstStyle>
            <a:lvl1pPr marL="0" indent="0" algn="l">
              <a:lnSpc>
                <a:spcPct val="90000"/>
              </a:lnSpc>
              <a:buNone/>
              <a:defRPr sz="3600" b="0" cap="none" baseline="0">
                <a:solidFill>
                  <a:schemeClr val="accent1"/>
                </a:solidFill>
                <a:latin typeface="+mn-lt"/>
              </a:defRPr>
            </a:lvl1pPr>
          </a:lstStyle>
          <a:p>
            <a:pPr lvl="0"/>
            <a:r>
              <a:rPr lang="en-US" dirty="0"/>
              <a:t>Click to edit Master text styles</a:t>
            </a:r>
          </a:p>
        </p:txBody>
      </p:sp>
      <p:sp>
        <p:nvSpPr>
          <p:cNvPr id="6" name="Text Placeholder 5"/>
          <p:cNvSpPr>
            <a:spLocks noGrp="1"/>
          </p:cNvSpPr>
          <p:nvPr>
            <p:ph type="body" sz="quarter" idx="11"/>
          </p:nvPr>
        </p:nvSpPr>
        <p:spPr>
          <a:xfrm>
            <a:off x="457200" y="5791200"/>
            <a:ext cx="4187825" cy="533400"/>
          </a:xfrm>
        </p:spPr>
        <p:txBody>
          <a:bodyPr/>
          <a:lstStyle>
            <a:lvl1pPr marL="0" indent="0">
              <a:buNone/>
              <a:defRPr sz="1400" cap="all" baseline="0"/>
            </a:lvl1pPr>
          </a:lstStyle>
          <a:p>
            <a:pPr lvl="0"/>
            <a:r>
              <a:rPr lang="en-US" dirty="0"/>
              <a:t>Click to edit Master text styles</a:t>
            </a:r>
          </a:p>
        </p:txBody>
      </p:sp>
      <p:sp>
        <p:nvSpPr>
          <p:cNvPr id="8" name="TextBox 7"/>
          <p:cNvSpPr txBox="1"/>
          <p:nvPr userDrawn="1"/>
        </p:nvSpPr>
        <p:spPr>
          <a:xfrm>
            <a:off x="471564" y="6515851"/>
            <a:ext cx="4100436" cy="276999"/>
          </a:xfrm>
          <a:prstGeom prst="rect">
            <a:avLst/>
          </a:prstGeom>
          <a:noFill/>
        </p:spPr>
        <p:txBody>
          <a:bodyPr wrap="square" lIns="0" rIns="0" rtlCol="0" anchor="b">
            <a:spAutoFit/>
          </a:bodyPr>
          <a:lstStyle/>
          <a:p>
            <a:pPr algn="l" fontAlgn="base">
              <a:spcBef>
                <a:spcPct val="0"/>
              </a:spcBef>
              <a:spcAft>
                <a:spcPct val="0"/>
              </a:spcAft>
            </a:pPr>
            <a:r>
              <a:rPr lang="en-US" sz="600" dirty="0">
                <a:solidFill>
                  <a:schemeClr val="bg1">
                    <a:lumMod val="50000"/>
                  </a:schemeClr>
                </a:solidFill>
              </a:rPr>
              <a:t>Blue Cross and Blue Shield of Texas, a Division of Health Care Service Corporation, a Mutual Legal Reserve Company, an Independent Licensee of the Blue Cross and Blue Shield Association</a:t>
            </a:r>
          </a:p>
        </p:txBody>
      </p:sp>
      <p:pic>
        <p:nvPicPr>
          <p:cNvPr id="9" name="Picture 10" descr="BCBSTX All Single Line Master Outlin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713385" cy="41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281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5486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0"/>
          </p:nvPr>
        </p:nvSpPr>
        <p:spPr>
          <a:xfrm>
            <a:off x="435256" y="4593945"/>
            <a:ext cx="4365344" cy="1295400"/>
          </a:xfrm>
        </p:spPr>
        <p:txBody>
          <a:bodyPr lIns="0" rIns="0" anchor="b"/>
          <a:lstStyle>
            <a:lvl1pPr marL="0" indent="0" algn="l">
              <a:lnSpc>
                <a:spcPct val="90000"/>
              </a:lnSpc>
              <a:buNone/>
              <a:defRPr sz="3600" b="0" cap="none" baseline="0">
                <a:solidFill>
                  <a:schemeClr val="accent1"/>
                </a:solidFill>
                <a:latin typeface="+mn-lt"/>
              </a:defRPr>
            </a:lvl1pPr>
          </a:lstStyle>
          <a:p>
            <a:pPr lvl="0"/>
            <a:r>
              <a:rPr lang="en-US" dirty="0"/>
              <a:t>Click to edit Master text styles</a:t>
            </a:r>
          </a:p>
        </p:txBody>
      </p:sp>
      <p:sp>
        <p:nvSpPr>
          <p:cNvPr id="6" name="Text Placeholder 5"/>
          <p:cNvSpPr>
            <a:spLocks noGrp="1"/>
          </p:cNvSpPr>
          <p:nvPr>
            <p:ph type="body" sz="quarter" idx="11"/>
          </p:nvPr>
        </p:nvSpPr>
        <p:spPr>
          <a:xfrm>
            <a:off x="457200" y="5791200"/>
            <a:ext cx="4187825" cy="533400"/>
          </a:xfrm>
        </p:spPr>
        <p:txBody>
          <a:bodyPr/>
          <a:lstStyle>
            <a:lvl1pPr marL="0" indent="0">
              <a:buNone/>
              <a:defRPr sz="1400" cap="all" baseline="0"/>
            </a:lvl1pPr>
          </a:lstStyle>
          <a:p>
            <a:pPr lvl="0"/>
            <a:r>
              <a:rPr lang="en-US" dirty="0"/>
              <a:t>Click to edit Master text styles</a:t>
            </a:r>
          </a:p>
        </p:txBody>
      </p:sp>
      <p:sp>
        <p:nvSpPr>
          <p:cNvPr id="8" name="TextBox 7"/>
          <p:cNvSpPr txBox="1"/>
          <p:nvPr userDrawn="1"/>
        </p:nvSpPr>
        <p:spPr>
          <a:xfrm>
            <a:off x="471564" y="6515851"/>
            <a:ext cx="4100436" cy="276999"/>
          </a:xfrm>
          <a:prstGeom prst="rect">
            <a:avLst/>
          </a:prstGeom>
          <a:noFill/>
        </p:spPr>
        <p:txBody>
          <a:bodyPr wrap="square" lIns="0" rIns="0" rtlCol="0" anchor="b">
            <a:spAutoFit/>
          </a:bodyPr>
          <a:lstStyle/>
          <a:p>
            <a:pPr algn="l" fontAlgn="base">
              <a:spcBef>
                <a:spcPct val="0"/>
              </a:spcBef>
              <a:spcAft>
                <a:spcPct val="0"/>
              </a:spcAft>
            </a:pPr>
            <a:r>
              <a:rPr lang="en-US" sz="600" dirty="0">
                <a:solidFill>
                  <a:schemeClr val="bg1">
                    <a:lumMod val="50000"/>
                  </a:schemeClr>
                </a:solidFill>
              </a:rPr>
              <a:t>Blue Cross and Blue Shield of Texas, a Division of Health Care Service Corporation, a Mutual Legal Reserve Company, an Independent Licensee of the Blue Cross and Blue Shield Association</a:t>
            </a:r>
          </a:p>
        </p:txBody>
      </p:sp>
      <p:pic>
        <p:nvPicPr>
          <p:cNvPr id="9" name="Picture 10" descr="BCBSTX All Single Line Master Outlin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713385" cy="41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819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5486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0"/>
          </p:nvPr>
        </p:nvSpPr>
        <p:spPr>
          <a:xfrm>
            <a:off x="435256" y="4593945"/>
            <a:ext cx="4365344" cy="1295400"/>
          </a:xfrm>
        </p:spPr>
        <p:txBody>
          <a:bodyPr lIns="0" rIns="0" anchor="b"/>
          <a:lstStyle>
            <a:lvl1pPr marL="0" indent="0" algn="l">
              <a:lnSpc>
                <a:spcPct val="90000"/>
              </a:lnSpc>
              <a:buNone/>
              <a:defRPr sz="3600" b="0" cap="none" baseline="0">
                <a:solidFill>
                  <a:schemeClr val="accent1"/>
                </a:solidFill>
                <a:latin typeface="+mn-lt"/>
              </a:defRPr>
            </a:lvl1pPr>
          </a:lstStyle>
          <a:p>
            <a:pPr lvl="0"/>
            <a:r>
              <a:rPr lang="en-US" dirty="0"/>
              <a:t>Click to edit Master text styles</a:t>
            </a:r>
          </a:p>
        </p:txBody>
      </p:sp>
      <p:sp>
        <p:nvSpPr>
          <p:cNvPr id="6" name="Text Placeholder 5"/>
          <p:cNvSpPr>
            <a:spLocks noGrp="1"/>
          </p:cNvSpPr>
          <p:nvPr>
            <p:ph type="body" sz="quarter" idx="11"/>
          </p:nvPr>
        </p:nvSpPr>
        <p:spPr>
          <a:xfrm>
            <a:off x="457200" y="5791200"/>
            <a:ext cx="4187825" cy="533400"/>
          </a:xfrm>
        </p:spPr>
        <p:txBody>
          <a:bodyPr/>
          <a:lstStyle>
            <a:lvl1pPr marL="0" indent="0">
              <a:buNone/>
              <a:defRPr sz="1400" cap="all" baseline="0"/>
            </a:lvl1pPr>
          </a:lstStyle>
          <a:p>
            <a:pPr lvl="0"/>
            <a:r>
              <a:rPr lang="en-US" dirty="0"/>
              <a:t>Click to edit Master text styles</a:t>
            </a:r>
          </a:p>
        </p:txBody>
      </p:sp>
      <p:sp>
        <p:nvSpPr>
          <p:cNvPr id="8" name="TextBox 7"/>
          <p:cNvSpPr txBox="1"/>
          <p:nvPr userDrawn="1"/>
        </p:nvSpPr>
        <p:spPr>
          <a:xfrm>
            <a:off x="471564" y="6515851"/>
            <a:ext cx="4100436" cy="276999"/>
          </a:xfrm>
          <a:prstGeom prst="rect">
            <a:avLst/>
          </a:prstGeom>
          <a:noFill/>
        </p:spPr>
        <p:txBody>
          <a:bodyPr wrap="square" lIns="0" rIns="0" rtlCol="0" anchor="b">
            <a:spAutoFit/>
          </a:bodyPr>
          <a:lstStyle/>
          <a:p>
            <a:pPr algn="l" fontAlgn="base">
              <a:spcBef>
                <a:spcPct val="0"/>
              </a:spcBef>
              <a:spcAft>
                <a:spcPct val="0"/>
              </a:spcAft>
            </a:pPr>
            <a:r>
              <a:rPr lang="en-US" sz="600" dirty="0">
                <a:solidFill>
                  <a:schemeClr val="bg1">
                    <a:lumMod val="50000"/>
                  </a:schemeClr>
                </a:solidFill>
              </a:rPr>
              <a:t>Blue Cross and Blue Shield of Texas, a Division of Health Care Service Corporation, a Mutual Legal Reserve Company, an Independent Licensee of the Blue Cross and Blue Shield Association</a:t>
            </a:r>
          </a:p>
        </p:txBody>
      </p:sp>
      <p:pic>
        <p:nvPicPr>
          <p:cNvPr id="9" name="Picture 10" descr="BCBSTX All Single Line Master Outlin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713385" cy="41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256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71A64-B14A-4401-B489-25C7F1E4344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5F77B99-6FC0-4ABF-A241-0ADFC28E2D82}"/>
              </a:ext>
            </a:extLst>
          </p:cNvPr>
          <p:cNvSpPr>
            <a:spLocks noGrp="1"/>
          </p:cNvSpPr>
          <p:nvPr>
            <p:ph type="sldNum" sz="quarter" idx="10"/>
          </p:nvPr>
        </p:nvSpPr>
        <p:spPr/>
        <p:txBody>
          <a:bodyPr/>
          <a:lstStyle/>
          <a:p>
            <a:pPr fontAlgn="base">
              <a:spcBef>
                <a:spcPct val="0"/>
              </a:spcBef>
              <a:spcAft>
                <a:spcPct val="0"/>
              </a:spcAft>
              <a:defRPr/>
            </a:pPr>
            <a:fld id="{EDC0CDF5-C25C-4B80-8F22-372B2E1BA422}"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701863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5486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0"/>
          </p:nvPr>
        </p:nvSpPr>
        <p:spPr>
          <a:xfrm>
            <a:off x="435256" y="4593945"/>
            <a:ext cx="4365344" cy="1295400"/>
          </a:xfrm>
        </p:spPr>
        <p:txBody>
          <a:bodyPr lIns="0" rIns="0" anchor="b"/>
          <a:lstStyle>
            <a:lvl1pPr marL="0" indent="0" algn="l">
              <a:lnSpc>
                <a:spcPct val="90000"/>
              </a:lnSpc>
              <a:buNone/>
              <a:defRPr sz="3600" b="0" cap="none" baseline="0">
                <a:solidFill>
                  <a:schemeClr val="accent1"/>
                </a:solidFill>
                <a:latin typeface="+mn-lt"/>
              </a:defRPr>
            </a:lvl1pPr>
          </a:lstStyle>
          <a:p>
            <a:pPr lvl="0"/>
            <a:r>
              <a:rPr lang="en-US" dirty="0"/>
              <a:t>Click to edit Master text styles</a:t>
            </a:r>
          </a:p>
        </p:txBody>
      </p:sp>
      <p:sp>
        <p:nvSpPr>
          <p:cNvPr id="6" name="Text Placeholder 5"/>
          <p:cNvSpPr>
            <a:spLocks noGrp="1"/>
          </p:cNvSpPr>
          <p:nvPr>
            <p:ph type="body" sz="quarter" idx="11"/>
          </p:nvPr>
        </p:nvSpPr>
        <p:spPr>
          <a:xfrm>
            <a:off x="457200" y="5791200"/>
            <a:ext cx="4187825" cy="533400"/>
          </a:xfrm>
        </p:spPr>
        <p:txBody>
          <a:bodyPr/>
          <a:lstStyle>
            <a:lvl1pPr marL="0" indent="0">
              <a:buNone/>
              <a:defRPr sz="1400" cap="all" baseline="0"/>
            </a:lvl1pPr>
          </a:lstStyle>
          <a:p>
            <a:pPr lvl="0"/>
            <a:r>
              <a:rPr lang="en-US" dirty="0"/>
              <a:t>Click to edit Master text styles</a:t>
            </a:r>
          </a:p>
        </p:txBody>
      </p:sp>
      <p:sp>
        <p:nvSpPr>
          <p:cNvPr id="8" name="TextBox 7"/>
          <p:cNvSpPr txBox="1"/>
          <p:nvPr userDrawn="1"/>
        </p:nvSpPr>
        <p:spPr>
          <a:xfrm>
            <a:off x="471564" y="6515851"/>
            <a:ext cx="4100436" cy="276999"/>
          </a:xfrm>
          <a:prstGeom prst="rect">
            <a:avLst/>
          </a:prstGeom>
          <a:noFill/>
        </p:spPr>
        <p:txBody>
          <a:bodyPr wrap="square" lIns="0" rIns="0" rtlCol="0" anchor="b">
            <a:spAutoFit/>
          </a:bodyPr>
          <a:lstStyle/>
          <a:p>
            <a:pPr algn="l" fontAlgn="base">
              <a:spcBef>
                <a:spcPct val="0"/>
              </a:spcBef>
              <a:spcAft>
                <a:spcPct val="0"/>
              </a:spcAft>
            </a:pPr>
            <a:r>
              <a:rPr lang="en-US" sz="600" dirty="0">
                <a:solidFill>
                  <a:schemeClr val="bg1">
                    <a:lumMod val="50000"/>
                  </a:schemeClr>
                </a:solidFill>
              </a:rPr>
              <a:t>Blue Cross and Blue Shield of Texas, a Division of Health Care Service Corporation, a Mutual Legal Reserve Company, an Independent Licensee of the Blue Cross and Blue Shield Association</a:t>
            </a:r>
          </a:p>
        </p:txBody>
      </p:sp>
      <p:pic>
        <p:nvPicPr>
          <p:cNvPr id="9" name="Picture 10" descr="BCBSTX All Single Line Master Outlin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713385" cy="41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982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0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5486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0"/>
          </p:nvPr>
        </p:nvSpPr>
        <p:spPr>
          <a:xfrm>
            <a:off x="435256" y="4593945"/>
            <a:ext cx="4365344" cy="1295400"/>
          </a:xfrm>
        </p:spPr>
        <p:txBody>
          <a:bodyPr lIns="0" rIns="0" anchor="b"/>
          <a:lstStyle>
            <a:lvl1pPr marL="0" indent="0" algn="l">
              <a:lnSpc>
                <a:spcPct val="90000"/>
              </a:lnSpc>
              <a:buNone/>
              <a:defRPr sz="3600" b="0" cap="none" baseline="0">
                <a:solidFill>
                  <a:schemeClr val="accent1"/>
                </a:solidFill>
                <a:latin typeface="+mn-lt"/>
              </a:defRPr>
            </a:lvl1pPr>
          </a:lstStyle>
          <a:p>
            <a:pPr lvl="0"/>
            <a:r>
              <a:rPr lang="en-US" dirty="0"/>
              <a:t>Click to edit Master text styles</a:t>
            </a:r>
          </a:p>
        </p:txBody>
      </p:sp>
      <p:sp>
        <p:nvSpPr>
          <p:cNvPr id="6" name="Text Placeholder 5"/>
          <p:cNvSpPr>
            <a:spLocks noGrp="1"/>
          </p:cNvSpPr>
          <p:nvPr>
            <p:ph type="body" sz="quarter" idx="11"/>
          </p:nvPr>
        </p:nvSpPr>
        <p:spPr>
          <a:xfrm>
            <a:off x="457200" y="5791200"/>
            <a:ext cx="4187825" cy="533400"/>
          </a:xfrm>
        </p:spPr>
        <p:txBody>
          <a:bodyPr/>
          <a:lstStyle>
            <a:lvl1pPr marL="0" indent="0">
              <a:buNone/>
              <a:defRPr sz="1400" cap="all" baseline="0"/>
            </a:lvl1pPr>
          </a:lstStyle>
          <a:p>
            <a:pPr lvl="0"/>
            <a:r>
              <a:rPr lang="en-US" dirty="0"/>
              <a:t>Click to edit Master text styles</a:t>
            </a:r>
          </a:p>
        </p:txBody>
      </p:sp>
      <p:sp>
        <p:nvSpPr>
          <p:cNvPr id="8" name="TextBox 7"/>
          <p:cNvSpPr txBox="1"/>
          <p:nvPr userDrawn="1"/>
        </p:nvSpPr>
        <p:spPr>
          <a:xfrm>
            <a:off x="471564" y="6515851"/>
            <a:ext cx="4100436" cy="276999"/>
          </a:xfrm>
          <a:prstGeom prst="rect">
            <a:avLst/>
          </a:prstGeom>
          <a:noFill/>
        </p:spPr>
        <p:txBody>
          <a:bodyPr wrap="square" lIns="0" rIns="0" rtlCol="0" anchor="b">
            <a:spAutoFit/>
          </a:bodyPr>
          <a:lstStyle/>
          <a:p>
            <a:pPr algn="l" fontAlgn="base">
              <a:spcBef>
                <a:spcPct val="0"/>
              </a:spcBef>
              <a:spcAft>
                <a:spcPct val="0"/>
              </a:spcAft>
            </a:pPr>
            <a:r>
              <a:rPr lang="en-US" sz="600" dirty="0">
                <a:solidFill>
                  <a:schemeClr val="bg1">
                    <a:lumMod val="50000"/>
                  </a:schemeClr>
                </a:solidFill>
              </a:rPr>
              <a:t>Blue Cross and Blue Shield of Texas, a Division of Health Care Service Corporation, a Mutual Legal Reserve Company, an Independent Licensee of the Blue Cross and Blue Shield Association</a:t>
            </a:r>
          </a:p>
        </p:txBody>
      </p:sp>
      <p:pic>
        <p:nvPicPr>
          <p:cNvPr id="9" name="Picture 10" descr="BCBSTX All Single Line Master Outlin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713385" cy="41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888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35256" y="4593945"/>
            <a:ext cx="6117944" cy="1295400"/>
          </a:xfrm>
        </p:spPr>
        <p:txBody>
          <a:bodyPr lIns="0" rIns="0" anchor="b"/>
          <a:lstStyle>
            <a:lvl1pPr marL="0" indent="0" algn="l">
              <a:lnSpc>
                <a:spcPct val="90000"/>
              </a:lnSpc>
              <a:buNone/>
              <a:defRPr sz="3600" b="0" cap="none" baseline="0">
                <a:solidFill>
                  <a:schemeClr val="accent1"/>
                </a:solidFill>
                <a:latin typeface="+mn-lt"/>
              </a:defRPr>
            </a:lvl1pPr>
          </a:lstStyle>
          <a:p>
            <a:pPr lvl="0"/>
            <a:r>
              <a:rPr lang="en-US" dirty="0"/>
              <a:t>Click to edit Master text styles</a:t>
            </a:r>
          </a:p>
        </p:txBody>
      </p:sp>
      <p:sp>
        <p:nvSpPr>
          <p:cNvPr id="6" name="Text Placeholder 5"/>
          <p:cNvSpPr>
            <a:spLocks noGrp="1"/>
          </p:cNvSpPr>
          <p:nvPr>
            <p:ph type="body" sz="quarter" idx="11"/>
          </p:nvPr>
        </p:nvSpPr>
        <p:spPr>
          <a:xfrm>
            <a:off x="457200" y="5791200"/>
            <a:ext cx="4187825" cy="533400"/>
          </a:xfrm>
        </p:spPr>
        <p:txBody>
          <a:bodyPr/>
          <a:lstStyle>
            <a:lvl1pPr marL="0" indent="0">
              <a:buNone/>
              <a:defRPr sz="1400" cap="all" baseline="0"/>
            </a:lvl1pPr>
          </a:lstStyle>
          <a:p>
            <a:pPr lvl="0"/>
            <a:r>
              <a:rPr lang="en-US" dirty="0"/>
              <a:t>Click to edit Master text styles</a:t>
            </a:r>
          </a:p>
        </p:txBody>
      </p:sp>
      <p:sp>
        <p:nvSpPr>
          <p:cNvPr id="7" name="TextBox 6"/>
          <p:cNvSpPr txBox="1"/>
          <p:nvPr userDrawn="1"/>
        </p:nvSpPr>
        <p:spPr>
          <a:xfrm>
            <a:off x="471564" y="6515851"/>
            <a:ext cx="4100436" cy="276999"/>
          </a:xfrm>
          <a:prstGeom prst="rect">
            <a:avLst/>
          </a:prstGeom>
          <a:noFill/>
        </p:spPr>
        <p:txBody>
          <a:bodyPr wrap="square" lIns="0" rIns="0" rtlCol="0" anchor="b">
            <a:spAutoFit/>
          </a:bodyPr>
          <a:lstStyle/>
          <a:p>
            <a:pPr algn="l" fontAlgn="base">
              <a:spcBef>
                <a:spcPct val="0"/>
              </a:spcBef>
              <a:spcAft>
                <a:spcPct val="0"/>
              </a:spcAft>
            </a:pPr>
            <a:r>
              <a:rPr lang="en-US" sz="600" dirty="0">
                <a:solidFill>
                  <a:schemeClr val="bg1">
                    <a:lumMod val="50000"/>
                  </a:schemeClr>
                </a:solidFill>
              </a:rPr>
              <a:t>Blue Cross and Blue Shield of Texas, a Division of Health Care Service Corporation, a Mutual Legal Reserve Company, an Independent Licensee of the Blue Cross and Blue Shield Association</a:t>
            </a:r>
          </a:p>
        </p:txBody>
      </p:sp>
      <p:pic>
        <p:nvPicPr>
          <p:cNvPr id="8" name="Picture 10" descr="BCBSTX All Single Line Master Outlin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713385" cy="41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456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35256" y="2438400"/>
            <a:ext cx="6117944" cy="1295400"/>
          </a:xfrm>
        </p:spPr>
        <p:txBody>
          <a:bodyPr lIns="0" rIns="0" anchor="b"/>
          <a:lstStyle>
            <a:lvl1pPr marL="0" indent="0" algn="l">
              <a:lnSpc>
                <a:spcPct val="90000"/>
              </a:lnSpc>
              <a:buNone/>
              <a:defRPr sz="3600" b="0" cap="none" baseline="0">
                <a:solidFill>
                  <a:schemeClr val="accent1"/>
                </a:solidFill>
                <a:latin typeface="+mn-lt"/>
              </a:defRPr>
            </a:lvl1pPr>
          </a:lstStyle>
          <a:p>
            <a:pPr lvl="0"/>
            <a:r>
              <a:rPr lang="en-US" dirty="0"/>
              <a:t>Click to edit Master text styles</a:t>
            </a:r>
          </a:p>
        </p:txBody>
      </p:sp>
      <p:sp>
        <p:nvSpPr>
          <p:cNvPr id="6" name="Text Placeholder 5"/>
          <p:cNvSpPr>
            <a:spLocks noGrp="1"/>
          </p:cNvSpPr>
          <p:nvPr>
            <p:ph type="body" sz="quarter" idx="11"/>
          </p:nvPr>
        </p:nvSpPr>
        <p:spPr>
          <a:xfrm>
            <a:off x="457200" y="3635655"/>
            <a:ext cx="4187825" cy="533400"/>
          </a:xfrm>
        </p:spPr>
        <p:txBody>
          <a:bodyPr/>
          <a:lstStyle>
            <a:lvl1pPr marL="0" indent="0">
              <a:buNone/>
              <a:defRPr sz="1400" cap="all" baseline="0"/>
            </a:lvl1pPr>
          </a:lstStyle>
          <a:p>
            <a:pPr lvl="0"/>
            <a:r>
              <a:rPr lang="en-US" dirty="0"/>
              <a:t>Click to edit Master text styles</a:t>
            </a:r>
          </a:p>
        </p:txBody>
      </p:sp>
      <p:sp>
        <p:nvSpPr>
          <p:cNvPr id="7" name="TextBox 6"/>
          <p:cNvSpPr txBox="1"/>
          <p:nvPr userDrawn="1"/>
        </p:nvSpPr>
        <p:spPr>
          <a:xfrm>
            <a:off x="471564" y="6515851"/>
            <a:ext cx="4100436" cy="276999"/>
          </a:xfrm>
          <a:prstGeom prst="rect">
            <a:avLst/>
          </a:prstGeom>
          <a:noFill/>
        </p:spPr>
        <p:txBody>
          <a:bodyPr wrap="square" lIns="0" rIns="0" rtlCol="0" anchor="b">
            <a:spAutoFit/>
          </a:bodyPr>
          <a:lstStyle/>
          <a:p>
            <a:pPr algn="l" fontAlgn="base">
              <a:spcBef>
                <a:spcPct val="0"/>
              </a:spcBef>
              <a:spcAft>
                <a:spcPct val="0"/>
              </a:spcAft>
            </a:pPr>
            <a:r>
              <a:rPr lang="en-US" sz="600" dirty="0">
                <a:solidFill>
                  <a:schemeClr val="bg1">
                    <a:lumMod val="50000"/>
                  </a:schemeClr>
                </a:solidFill>
              </a:rPr>
              <a:t>Blue Cross and Blue Shield of Texas, a Division of Health Care Service Corporation, a Mutual Legal Reserve Company, an Independent Licensee of the Blue Cross and Blue Shield Association</a:t>
            </a:r>
          </a:p>
        </p:txBody>
      </p:sp>
      <p:pic>
        <p:nvPicPr>
          <p:cNvPr id="8" name="Picture 10" descr="BCBSTX All Single Line Master Outlin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713385" cy="41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755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328706" name="Rectangle 2"/>
          <p:cNvSpPr>
            <a:spLocks noGrp="1" noChangeArrowheads="1"/>
          </p:cNvSpPr>
          <p:nvPr>
            <p:ph type="sldNum" sz="quarter" idx="4"/>
          </p:nvPr>
        </p:nvSpPr>
        <p:spPr bwMode="auto">
          <a:xfrm>
            <a:off x="8391410" y="6700138"/>
            <a:ext cx="762000" cy="1531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700" b="0">
                <a:solidFill>
                  <a:schemeClr val="bg1"/>
                </a:solidFill>
              </a:defRPr>
            </a:lvl1pPr>
          </a:lstStyle>
          <a:p>
            <a:pPr fontAlgn="base">
              <a:spcBef>
                <a:spcPct val="0"/>
              </a:spcBef>
              <a:spcAft>
                <a:spcPct val="0"/>
              </a:spcAft>
              <a:defRPr/>
            </a:pPr>
            <a:fld id="{EDC0CDF5-C25C-4B80-8F22-372B2E1BA422}" type="slidenum">
              <a:rPr lang="en-US" smtClean="0"/>
              <a:pPr fontAlgn="base">
                <a:spcBef>
                  <a:spcPct val="0"/>
                </a:spcBef>
                <a:spcAft>
                  <a:spcPct val="0"/>
                </a:spcAft>
                <a:defRPr/>
              </a:pPr>
              <a:t>‹#›</a:t>
            </a:fld>
            <a:endParaRPr lang="en-US" dirty="0"/>
          </a:p>
        </p:txBody>
      </p:sp>
      <p:sp>
        <p:nvSpPr>
          <p:cNvPr id="1027" name="Rectangle 3"/>
          <p:cNvSpPr>
            <a:spLocks noGrp="1" noChangeArrowheads="1"/>
          </p:cNvSpPr>
          <p:nvPr>
            <p:ph type="title"/>
          </p:nvPr>
        </p:nvSpPr>
        <p:spPr bwMode="auto">
          <a:xfrm>
            <a:off x="361420" y="29909"/>
            <a:ext cx="8522934"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en-US" dirty="0"/>
              <a:t>Header</a:t>
            </a:r>
          </a:p>
        </p:txBody>
      </p:sp>
      <p:sp>
        <p:nvSpPr>
          <p:cNvPr id="1028" name="Rectangle 4"/>
          <p:cNvSpPr>
            <a:spLocks noGrp="1" noChangeArrowheads="1"/>
          </p:cNvSpPr>
          <p:nvPr>
            <p:ph type="body" idx="1"/>
          </p:nvPr>
        </p:nvSpPr>
        <p:spPr bwMode="auto">
          <a:xfrm>
            <a:off x="395286" y="1143000"/>
            <a:ext cx="8496829" cy="5594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Box 4"/>
          <p:cNvSpPr txBox="1"/>
          <p:nvPr/>
        </p:nvSpPr>
        <p:spPr>
          <a:xfrm>
            <a:off x="9296400" y="6692823"/>
            <a:ext cx="747636" cy="153888"/>
          </a:xfrm>
          <a:prstGeom prst="rect">
            <a:avLst/>
          </a:prstGeom>
          <a:noFill/>
        </p:spPr>
        <p:txBody>
          <a:bodyPr wrap="square" lIns="0" rIns="0" rtlCol="0" anchor="b">
            <a:spAutoFit/>
          </a:bodyPr>
          <a:lstStyle/>
          <a:p>
            <a:pPr algn="l" fontAlgn="base">
              <a:spcBef>
                <a:spcPct val="0"/>
              </a:spcBef>
              <a:spcAft>
                <a:spcPct val="0"/>
              </a:spcAft>
            </a:pPr>
            <a:r>
              <a:rPr lang="en-US" sz="400" dirty="0">
                <a:solidFill>
                  <a:schemeClr val="bg1">
                    <a:lumMod val="50000"/>
                  </a:schemeClr>
                </a:solidFill>
              </a:rPr>
              <a:t>101663.0716</a:t>
            </a:r>
          </a:p>
        </p:txBody>
      </p:sp>
    </p:spTree>
    <p:extLst>
      <p:ext uri="{BB962C8B-B14F-4D97-AF65-F5344CB8AC3E}">
        <p14:creationId xmlns:p14="http://schemas.microsoft.com/office/powerpoint/2010/main" val="3827595730"/>
      </p:ext>
    </p:extLst>
  </p:cSld>
  <p:clrMap bg1="lt1" tx1="dk1" bg2="lt2" tx2="dk2" accent1="accent1" accent2="accent2" accent3="accent3" accent4="accent4" accent5="accent5" accent6="accent6" hlink="hlink" folHlink="folHlink"/>
  <p:sldLayoutIdLst>
    <p:sldLayoutId id="2147483699" r:id="rId1"/>
    <p:sldLayoutId id="2147483712" r:id="rId2"/>
    <p:sldLayoutId id="2147483713" r:id="rId3"/>
    <p:sldLayoutId id="2147483714" r:id="rId4"/>
    <p:sldLayoutId id="2147483721" r:id="rId5"/>
    <p:sldLayoutId id="2147483715" r:id="rId6"/>
    <p:sldLayoutId id="2147483716" r:id="rId7"/>
    <p:sldLayoutId id="2147483717" r:id="rId8"/>
    <p:sldLayoutId id="2147483718" r:id="rId9"/>
    <p:sldLayoutId id="2147483690" r:id="rId10"/>
    <p:sldLayoutId id="2147483719" r:id="rId11"/>
    <p:sldLayoutId id="2147483720" r:id="rId12"/>
  </p:sldLayoutIdLst>
  <p:hf hdr="0" dt="0"/>
  <p:txStyles>
    <p:titleStyle>
      <a:lvl1pPr algn="l" rtl="0" eaLnBrk="0" fontAlgn="base" hangingPunct="0">
        <a:spcBef>
          <a:spcPct val="0"/>
        </a:spcBef>
        <a:spcAft>
          <a:spcPct val="0"/>
        </a:spcAft>
        <a:defRPr sz="2600" b="0" cap="none" baseline="0">
          <a:solidFill>
            <a:schemeClr val="bg1"/>
          </a:solidFill>
          <a:latin typeface="+mn-lt"/>
          <a:ea typeface="+mj-ea"/>
          <a:cs typeface="+mj-cs"/>
        </a:defRPr>
      </a:lvl1pPr>
      <a:lvl2pPr algn="l" rtl="0" eaLnBrk="0" fontAlgn="base" hangingPunct="0">
        <a:spcBef>
          <a:spcPct val="0"/>
        </a:spcBef>
        <a:spcAft>
          <a:spcPct val="0"/>
        </a:spcAft>
        <a:defRPr sz="3200">
          <a:solidFill>
            <a:schemeClr val="bg1"/>
          </a:solidFill>
          <a:latin typeface="Arial Black" pitchFamily="34" charset="0"/>
        </a:defRPr>
      </a:lvl2pPr>
      <a:lvl3pPr algn="l" rtl="0" eaLnBrk="0" fontAlgn="base" hangingPunct="0">
        <a:spcBef>
          <a:spcPct val="0"/>
        </a:spcBef>
        <a:spcAft>
          <a:spcPct val="0"/>
        </a:spcAft>
        <a:defRPr sz="3200">
          <a:solidFill>
            <a:schemeClr val="bg1"/>
          </a:solidFill>
          <a:latin typeface="Arial Black" pitchFamily="34" charset="0"/>
        </a:defRPr>
      </a:lvl3pPr>
      <a:lvl4pPr algn="l" rtl="0" eaLnBrk="0" fontAlgn="base" hangingPunct="0">
        <a:spcBef>
          <a:spcPct val="0"/>
        </a:spcBef>
        <a:spcAft>
          <a:spcPct val="0"/>
        </a:spcAft>
        <a:defRPr sz="3200">
          <a:solidFill>
            <a:schemeClr val="bg1"/>
          </a:solidFill>
          <a:latin typeface="Arial Black" pitchFamily="34" charset="0"/>
        </a:defRPr>
      </a:lvl4pPr>
      <a:lvl5pPr algn="l" rtl="0" eaLnBrk="0" fontAlgn="base" hangingPunct="0">
        <a:spcBef>
          <a:spcPct val="0"/>
        </a:spcBef>
        <a:spcAft>
          <a:spcPct val="0"/>
        </a:spcAft>
        <a:defRPr sz="3200">
          <a:solidFill>
            <a:schemeClr val="bg1"/>
          </a:solidFill>
          <a:latin typeface="Arial Black" pitchFamily="34" charset="0"/>
        </a:defRPr>
      </a:lvl5pPr>
      <a:lvl6pPr marL="457200" algn="l" rtl="0" fontAlgn="base">
        <a:spcBef>
          <a:spcPct val="0"/>
        </a:spcBef>
        <a:spcAft>
          <a:spcPct val="0"/>
        </a:spcAft>
        <a:defRPr sz="3200">
          <a:solidFill>
            <a:schemeClr val="bg1"/>
          </a:solidFill>
          <a:latin typeface="Arial Black" pitchFamily="34" charset="0"/>
        </a:defRPr>
      </a:lvl6pPr>
      <a:lvl7pPr marL="914400" algn="l" rtl="0" fontAlgn="base">
        <a:spcBef>
          <a:spcPct val="0"/>
        </a:spcBef>
        <a:spcAft>
          <a:spcPct val="0"/>
        </a:spcAft>
        <a:defRPr sz="3200">
          <a:solidFill>
            <a:schemeClr val="bg1"/>
          </a:solidFill>
          <a:latin typeface="Arial Black" pitchFamily="34" charset="0"/>
        </a:defRPr>
      </a:lvl7pPr>
      <a:lvl8pPr marL="1371600" algn="l" rtl="0" fontAlgn="base">
        <a:spcBef>
          <a:spcPct val="0"/>
        </a:spcBef>
        <a:spcAft>
          <a:spcPct val="0"/>
        </a:spcAft>
        <a:defRPr sz="3200">
          <a:solidFill>
            <a:schemeClr val="bg1"/>
          </a:solidFill>
          <a:latin typeface="Arial Black" pitchFamily="34" charset="0"/>
        </a:defRPr>
      </a:lvl8pPr>
      <a:lvl9pPr marL="1828800" algn="l" rtl="0" fontAlgn="base">
        <a:spcBef>
          <a:spcPct val="0"/>
        </a:spcBef>
        <a:spcAft>
          <a:spcPct val="0"/>
        </a:spcAft>
        <a:defRPr sz="3200">
          <a:solidFill>
            <a:schemeClr val="bg1"/>
          </a:solidFill>
          <a:latin typeface="Arial Black" pitchFamily="34" charset="0"/>
        </a:defRPr>
      </a:lvl9pPr>
    </p:titleStyle>
    <p:bodyStyle>
      <a:lvl1pPr marL="285750" indent="-285750" algn="l" rtl="0" eaLnBrk="0" fontAlgn="base" hangingPunct="0">
        <a:spcBef>
          <a:spcPct val="60000"/>
        </a:spcBef>
        <a:spcAft>
          <a:spcPts val="0"/>
        </a:spcAft>
        <a:buClr>
          <a:schemeClr val="bg2"/>
        </a:buClr>
        <a:buSzPct val="115000"/>
        <a:buChar char="•"/>
        <a:defRPr sz="2000">
          <a:solidFill>
            <a:schemeClr val="tx1"/>
          </a:solidFill>
          <a:latin typeface="+mn-lt"/>
          <a:ea typeface="+mn-ea"/>
          <a:cs typeface="+mn-cs"/>
        </a:defRPr>
      </a:lvl1pPr>
      <a:lvl2pPr marL="569913" indent="-228600" algn="l" rtl="0" eaLnBrk="0" fontAlgn="base" hangingPunct="0">
        <a:spcBef>
          <a:spcPct val="25000"/>
        </a:spcBef>
        <a:spcAft>
          <a:spcPts val="0"/>
        </a:spcAft>
        <a:buFont typeface="Arial" panose="020B0604020202020204" pitchFamily="34" charset="0"/>
        <a:buChar char="•"/>
        <a:defRPr sz="1600">
          <a:solidFill>
            <a:schemeClr val="tx1"/>
          </a:solidFill>
          <a:latin typeface="+mn-lt"/>
        </a:defRPr>
      </a:lvl2pPr>
      <a:lvl3pPr marL="796925" indent="-168275" algn="l" rtl="0" eaLnBrk="0" fontAlgn="base" hangingPunct="0">
        <a:spcBef>
          <a:spcPct val="20000"/>
        </a:spcBef>
        <a:spcAft>
          <a:spcPct val="0"/>
        </a:spcAft>
        <a:buClr>
          <a:schemeClr val="bg2">
            <a:lumMod val="50000"/>
          </a:schemeClr>
        </a:buClr>
        <a:buChar char="•"/>
        <a:defRPr sz="1400">
          <a:solidFill>
            <a:schemeClr val="tx1"/>
          </a:solidFill>
          <a:latin typeface="+mn-lt"/>
        </a:defRPr>
      </a:lvl3pPr>
      <a:lvl4pPr marL="1031875" indent="-171450" algn="l" rtl="0" eaLnBrk="0" fontAlgn="base" hangingPunct="0">
        <a:spcBef>
          <a:spcPct val="20000"/>
        </a:spcBef>
        <a:spcAft>
          <a:spcPct val="0"/>
        </a:spcAft>
        <a:buClr>
          <a:schemeClr val="bg2">
            <a:lumMod val="65000"/>
          </a:schemeClr>
        </a:buClr>
        <a:buFont typeface="Arial" panose="020B0604020202020204" pitchFamily="34" charset="0"/>
        <a:buChar char="•"/>
        <a:defRPr sz="12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10.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hyperlink" Target="https://www.bcbstx.com/provider/medicaid/education-and-reference/evv" TargetMode="Externa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www.bcbstx.com/provider/medicaid/education-and-reference/evv" TargetMode="External"/><Relationship Id="rId2" Type="http://schemas.openxmlformats.org/officeDocument/2006/relationships/hyperlink" Target="https://www.bcbstx.com/provider/medicaid/evv.html"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www.bcbstx.com/starkids/member-resources/complaints-and-appeals.html" TargetMode="External"/><Relationship Id="rId2" Type="http://schemas.openxmlformats.org/officeDocument/2006/relationships/hyperlink" Target="mailto:BCBSTX_EVV_Questions@bcbstx.com" TargetMode="External"/><Relationship Id="rId1" Type="http://schemas.openxmlformats.org/officeDocument/2006/relationships/slideLayout" Target="../slideLayouts/slideLayout11.xml"/><Relationship Id="rId4" Type="http://schemas.openxmlformats.org/officeDocument/2006/relationships/hyperlink" Target="https://public.govdelivery.com/accounts/TXHHSC/subscriber/new?topic_id=TXHHSC_2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3D1AA6-BEC9-42DF-AB99-F561B158090C}"/>
              </a:ext>
            </a:extLst>
          </p:cNvPr>
          <p:cNvSpPr>
            <a:spLocks noGrp="1"/>
          </p:cNvSpPr>
          <p:nvPr>
            <p:ph type="body" sz="quarter" idx="10"/>
          </p:nvPr>
        </p:nvSpPr>
        <p:spPr>
          <a:xfrm>
            <a:off x="457200" y="4953000"/>
            <a:ext cx="6117944" cy="996824"/>
          </a:xfrm>
        </p:spPr>
        <p:txBody>
          <a:bodyPr/>
          <a:lstStyle/>
          <a:p>
            <a:pPr>
              <a:lnSpc>
                <a:spcPct val="100000"/>
              </a:lnSpc>
              <a:spcBef>
                <a:spcPts val="0"/>
              </a:spcBef>
              <a:spcAft>
                <a:spcPts val="1200"/>
              </a:spcAft>
            </a:pPr>
            <a:r>
              <a:rPr lang="en-US" sz="2400" b="1" dirty="0"/>
              <a:t>Electronic Visit Verification</a:t>
            </a:r>
          </a:p>
          <a:p>
            <a:pPr>
              <a:lnSpc>
                <a:spcPct val="100000"/>
              </a:lnSpc>
              <a:spcBef>
                <a:spcPts val="0"/>
              </a:spcBef>
              <a:spcAft>
                <a:spcPts val="1200"/>
              </a:spcAft>
            </a:pPr>
            <a:r>
              <a:rPr lang="en-US" sz="2400" b="1" dirty="0"/>
              <a:t>(EVV) Visit Maintenance Unlock Request</a:t>
            </a:r>
          </a:p>
        </p:txBody>
      </p:sp>
      <p:pic>
        <p:nvPicPr>
          <p:cNvPr id="11" name="Picture 10">
            <a:extLst>
              <a:ext uri="{FF2B5EF4-FFF2-40B4-BE49-F238E27FC236}">
                <a16:creationId xmlns:a16="http://schemas.microsoft.com/office/drawing/2014/main" id="{F0CB1766-9564-4BE7-89BF-04830E8A20C6}"/>
              </a:ext>
            </a:extLst>
          </p:cNvPr>
          <p:cNvPicPr>
            <a:picLocks noChangeAspect="1"/>
          </p:cNvPicPr>
          <p:nvPr/>
        </p:nvPicPr>
        <p:blipFill>
          <a:blip r:embed="rId2"/>
          <a:stretch>
            <a:fillRect/>
          </a:stretch>
        </p:blipFill>
        <p:spPr>
          <a:xfrm>
            <a:off x="6858000" y="4419600"/>
            <a:ext cx="1303820" cy="2336549"/>
          </a:xfrm>
          <a:prstGeom prst="rect">
            <a:avLst/>
          </a:prstGeom>
        </p:spPr>
      </p:pic>
      <p:sp>
        <p:nvSpPr>
          <p:cNvPr id="3" name="TextBox 2">
            <a:extLst>
              <a:ext uri="{FF2B5EF4-FFF2-40B4-BE49-F238E27FC236}">
                <a16:creationId xmlns:a16="http://schemas.microsoft.com/office/drawing/2014/main" id="{84599491-DC44-436E-8949-600ABC5F9AA1}"/>
              </a:ext>
            </a:extLst>
          </p:cNvPr>
          <p:cNvSpPr txBox="1"/>
          <p:nvPr/>
        </p:nvSpPr>
        <p:spPr>
          <a:xfrm>
            <a:off x="381000" y="6172200"/>
            <a:ext cx="2561120" cy="307777"/>
          </a:xfrm>
          <a:prstGeom prst="rect">
            <a:avLst/>
          </a:prstGeom>
          <a:noFill/>
        </p:spPr>
        <p:txBody>
          <a:bodyPr wrap="square" rtlCol="0">
            <a:spAutoFit/>
          </a:bodyPr>
          <a:lstStyle/>
          <a:p>
            <a:r>
              <a:rPr lang="en-US" sz="1400" dirty="0"/>
              <a:t>SKSCP-9035-0722</a:t>
            </a:r>
          </a:p>
        </p:txBody>
      </p:sp>
    </p:spTree>
    <p:extLst>
      <p:ext uri="{BB962C8B-B14F-4D97-AF65-F5344CB8AC3E}">
        <p14:creationId xmlns:p14="http://schemas.microsoft.com/office/powerpoint/2010/main" val="3785889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5182CE-C0A0-481B-99C9-71CA799D16DA}"/>
              </a:ext>
            </a:extLst>
          </p:cNvPr>
          <p:cNvSpPr>
            <a:spLocks noGrp="1"/>
          </p:cNvSpPr>
          <p:nvPr>
            <p:ph type="sldNum" sz="quarter" idx="10"/>
          </p:nvPr>
        </p:nvSpPr>
        <p:spPr/>
        <p:txBody>
          <a:bodyPr/>
          <a:lstStyle/>
          <a:p>
            <a:pPr>
              <a:defRPr/>
            </a:pPr>
            <a:fld id="{A40828B8-DECC-429E-9D39-5ACA0EC8FE99}" type="slidenum">
              <a:rPr lang="en-US" smtClean="0"/>
              <a:pPr>
                <a:defRPr/>
              </a:pPr>
              <a:t>10</a:t>
            </a:fld>
            <a:endParaRPr lang="en-US" dirty="0"/>
          </a:p>
        </p:txBody>
      </p:sp>
      <p:pic>
        <p:nvPicPr>
          <p:cNvPr id="5" name="Picture 4">
            <a:extLst>
              <a:ext uri="{FF2B5EF4-FFF2-40B4-BE49-F238E27FC236}">
                <a16:creationId xmlns:a16="http://schemas.microsoft.com/office/drawing/2014/main" id="{AEAD0A95-EDAB-44B2-889E-DB0AF04A1CE4}"/>
              </a:ext>
            </a:extLst>
          </p:cNvPr>
          <p:cNvPicPr>
            <a:picLocks noChangeAspect="1"/>
          </p:cNvPicPr>
          <p:nvPr/>
        </p:nvPicPr>
        <p:blipFill rotWithShape="1">
          <a:blip r:embed="rId2">
            <a:extLst>
              <a:ext uri="{28A0092B-C50C-407E-A947-70E740481C1C}">
                <a14:useLocalDpi xmlns:a14="http://schemas.microsoft.com/office/drawing/2010/main" val="0"/>
              </a:ext>
            </a:extLst>
          </a:blip>
          <a:srcRect l="9180" t="16830" r="2077"/>
          <a:stretch/>
        </p:blipFill>
        <p:spPr>
          <a:xfrm>
            <a:off x="5955002" y="4759446"/>
            <a:ext cx="2817408" cy="17773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2B54AE4F-7F0A-4E09-B34E-58BC7C3798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5415" y="3859239"/>
            <a:ext cx="1809221" cy="27144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id="{C14D7791-EDC7-4E6D-B52E-85709C77B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192" y="4721938"/>
            <a:ext cx="2758440" cy="18059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itle 5"/>
          <p:cNvSpPr>
            <a:spLocks noGrp="1"/>
          </p:cNvSpPr>
          <p:nvPr>
            <p:ph type="title"/>
          </p:nvPr>
        </p:nvSpPr>
        <p:spPr/>
        <p:txBody>
          <a:bodyPr/>
          <a:lstStyle/>
          <a:p>
            <a:r>
              <a:rPr lang="en-US" dirty="0"/>
              <a:t>Conclusion</a:t>
            </a:r>
          </a:p>
        </p:txBody>
      </p:sp>
      <p:sp>
        <p:nvSpPr>
          <p:cNvPr id="8" name="Content Placeholder 7"/>
          <p:cNvSpPr>
            <a:spLocks noGrp="1"/>
          </p:cNvSpPr>
          <p:nvPr>
            <p:ph idx="1"/>
          </p:nvPr>
        </p:nvSpPr>
        <p:spPr/>
        <p:txBody>
          <a:bodyPr/>
          <a:lstStyle/>
          <a:p>
            <a:pPr marL="0" indent="0">
              <a:buNone/>
            </a:pPr>
            <a:endParaRPr lang="en-US" altLang="en-US" sz="4400" dirty="0"/>
          </a:p>
          <a:p>
            <a:pPr marL="0" indent="0">
              <a:buNone/>
            </a:pPr>
            <a:r>
              <a:rPr lang="en-US" altLang="en-US" sz="4400" dirty="0"/>
              <a:t>                </a:t>
            </a:r>
            <a:r>
              <a:rPr lang="en-US" altLang="en-US" sz="5400" dirty="0"/>
              <a:t>Questions?</a:t>
            </a:r>
          </a:p>
          <a:p>
            <a:pPr marL="0" indent="0">
              <a:buNone/>
            </a:pPr>
            <a:endParaRPr lang="en-US" dirty="0"/>
          </a:p>
        </p:txBody>
      </p:sp>
    </p:spTree>
    <p:extLst>
      <p:ext uri="{BB962C8B-B14F-4D97-AF65-F5344CB8AC3E}">
        <p14:creationId xmlns:p14="http://schemas.microsoft.com/office/powerpoint/2010/main" val="331387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Training Instructions</a:t>
            </a:r>
          </a:p>
        </p:txBody>
      </p:sp>
      <p:sp>
        <p:nvSpPr>
          <p:cNvPr id="2" name="Content Placeholder 1">
            <a:extLst>
              <a:ext uri="{FF2B5EF4-FFF2-40B4-BE49-F238E27FC236}">
                <a16:creationId xmlns:a16="http://schemas.microsoft.com/office/drawing/2014/main" id="{3F50C9BB-73F5-4964-805F-CF601D85144B}"/>
              </a:ext>
            </a:extLst>
          </p:cNvPr>
          <p:cNvSpPr>
            <a:spLocks noGrp="1"/>
          </p:cNvSpPr>
          <p:nvPr>
            <p:ph idx="1"/>
          </p:nvPr>
        </p:nvSpPr>
        <p:spPr>
          <a:xfrm>
            <a:off x="296748" y="1295400"/>
            <a:ext cx="8462962" cy="4926106"/>
          </a:xfrm>
        </p:spPr>
        <p:txBody>
          <a:bodyPr/>
          <a:lstStyle/>
          <a:p>
            <a:pPr>
              <a:spcBef>
                <a:spcPts val="0"/>
              </a:spcBef>
            </a:pPr>
            <a:r>
              <a:rPr lang="en-US" sz="2400" dirty="0">
                <a:latin typeface="Arial" panose="020B0604020202020204" pitchFamily="34" charset="0"/>
                <a:ea typeface="Calibri" panose="020F0502020204030204" pitchFamily="34" charset="0"/>
                <a:cs typeface="Arial" panose="020B0604020202020204" pitchFamily="34" charset="0"/>
              </a:rPr>
              <a:t>This is an annual, 30-minute training sessions</a:t>
            </a:r>
          </a:p>
          <a:p>
            <a:pPr>
              <a:spcBef>
                <a:spcPts val="0"/>
              </a:spcBef>
            </a:pPr>
            <a:r>
              <a:rPr lang="en-US" sz="2400" dirty="0">
                <a:effectLst/>
                <a:latin typeface="Arial" panose="020B0604020202020204" pitchFamily="34" charset="0"/>
                <a:ea typeface="Calibri" panose="020F0502020204030204" pitchFamily="34" charset="0"/>
                <a:cs typeface="Arial" panose="020B0604020202020204" pitchFamily="34" charset="0"/>
              </a:rPr>
              <a:t>Our training is Instructor – led</a:t>
            </a:r>
          </a:p>
          <a:p>
            <a:pPr>
              <a:spcBef>
                <a:spcPts val="0"/>
              </a:spcBef>
            </a:pPr>
            <a:r>
              <a:rPr lang="en-US" sz="2400" dirty="0">
                <a:effectLst/>
                <a:latin typeface="Arial" panose="020B0604020202020204" pitchFamily="34" charset="0"/>
                <a:ea typeface="Calibri" panose="020F0502020204030204" pitchFamily="34" charset="0"/>
                <a:cs typeface="Arial" panose="020B0604020202020204" pitchFamily="34" charset="0"/>
              </a:rPr>
              <a:t>Registration via the Teams Meeting is required </a:t>
            </a:r>
            <a:r>
              <a:rPr lang="en-US" sz="2400" dirty="0">
                <a:latin typeface="Arial" panose="020B0604020202020204" pitchFamily="34" charset="0"/>
                <a:ea typeface="Calibri" panose="020F0502020204030204" pitchFamily="34" charset="0"/>
                <a:cs typeface="Arial" panose="020B0604020202020204" pitchFamily="34" charset="0"/>
              </a:rPr>
              <a:t>to attend the training and will</a:t>
            </a:r>
            <a:r>
              <a:rPr lang="en-US" sz="2400" dirty="0">
                <a:effectLst/>
                <a:latin typeface="Arial" panose="020B0604020202020204" pitchFamily="34" charset="0"/>
                <a:ea typeface="Calibri" panose="020F0502020204030204" pitchFamily="34" charset="0"/>
                <a:cs typeface="Arial" panose="020B0604020202020204" pitchFamily="34" charset="0"/>
              </a:rPr>
              <a:t> track training completion for attendees. </a:t>
            </a:r>
          </a:p>
          <a:p>
            <a:pPr>
              <a:spcBef>
                <a:spcPts val="0"/>
              </a:spcBef>
            </a:pPr>
            <a:r>
              <a:rPr lang="en-US" sz="2400" dirty="0">
                <a:effectLst/>
                <a:latin typeface="Arial" panose="020B0604020202020204" pitchFamily="34" charset="0"/>
                <a:ea typeface="Calibri" panose="020F0502020204030204" pitchFamily="34" charset="0"/>
                <a:cs typeface="Arial" panose="020B0604020202020204" pitchFamily="34" charset="0"/>
              </a:rPr>
              <a:t>Currently no assessment is included in the training.</a:t>
            </a:r>
            <a:endParaRPr lang="en-US"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64F95FEC-23C1-4DB7-B6BD-1D63DA0D10BE}"/>
              </a:ext>
            </a:extLst>
          </p:cNvPr>
          <p:cNvSpPr>
            <a:spLocks noGrp="1"/>
          </p:cNvSpPr>
          <p:nvPr>
            <p:ph type="sldNum" sz="quarter" idx="10"/>
          </p:nvPr>
        </p:nvSpPr>
        <p:spPr/>
        <p:txBody>
          <a:bodyPr/>
          <a:lstStyle/>
          <a:p>
            <a:pPr>
              <a:defRPr/>
            </a:pPr>
            <a:fld id="{A40828B8-DECC-429E-9D39-5ACA0EC8FE99}" type="slidenum">
              <a:rPr lang="en-US" smtClean="0"/>
              <a:pPr>
                <a:defRPr/>
              </a:pPr>
              <a:t>2</a:t>
            </a:fld>
            <a:endParaRPr lang="en-US" dirty="0"/>
          </a:p>
        </p:txBody>
      </p:sp>
    </p:spTree>
    <p:extLst>
      <p:ext uri="{BB962C8B-B14F-4D97-AF65-F5344CB8AC3E}">
        <p14:creationId xmlns:p14="http://schemas.microsoft.com/office/powerpoint/2010/main" val="3183105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Overview of Training</a:t>
            </a:r>
          </a:p>
        </p:txBody>
      </p:sp>
      <p:sp>
        <p:nvSpPr>
          <p:cNvPr id="2" name="Content Placeholder 1">
            <a:extLst>
              <a:ext uri="{FF2B5EF4-FFF2-40B4-BE49-F238E27FC236}">
                <a16:creationId xmlns:a16="http://schemas.microsoft.com/office/drawing/2014/main" id="{3F50C9BB-73F5-4964-805F-CF601D85144B}"/>
              </a:ext>
            </a:extLst>
          </p:cNvPr>
          <p:cNvSpPr>
            <a:spLocks noGrp="1"/>
          </p:cNvSpPr>
          <p:nvPr>
            <p:ph idx="1"/>
          </p:nvPr>
        </p:nvSpPr>
        <p:spPr/>
        <p:txBody>
          <a:bodyPr/>
          <a:lstStyle/>
          <a:p>
            <a:r>
              <a:rPr lang="en-US" dirty="0"/>
              <a:t>Visit Maintenance (VM) Unlock Overview</a:t>
            </a:r>
          </a:p>
          <a:p>
            <a:r>
              <a:rPr lang="en-US" dirty="0"/>
              <a:t>Key Terms and Definitions</a:t>
            </a:r>
          </a:p>
          <a:p>
            <a:r>
              <a:rPr lang="en-US" dirty="0"/>
              <a:t>VM Rules in EVV Policy Handbook</a:t>
            </a:r>
          </a:p>
          <a:p>
            <a:r>
              <a:rPr lang="en-US" dirty="0"/>
              <a:t>BCBSTX EVV Website and Resources</a:t>
            </a:r>
          </a:p>
          <a:p>
            <a:r>
              <a:rPr lang="en-US" dirty="0"/>
              <a:t>BCBSTX EVV Contact Information</a:t>
            </a:r>
          </a:p>
          <a:p>
            <a:endParaRPr lang="en-US" dirty="0"/>
          </a:p>
        </p:txBody>
      </p:sp>
      <p:sp>
        <p:nvSpPr>
          <p:cNvPr id="4" name="Slide Number Placeholder 3">
            <a:extLst>
              <a:ext uri="{FF2B5EF4-FFF2-40B4-BE49-F238E27FC236}">
                <a16:creationId xmlns:a16="http://schemas.microsoft.com/office/drawing/2014/main" id="{64F95FEC-23C1-4DB7-B6BD-1D63DA0D10BE}"/>
              </a:ext>
            </a:extLst>
          </p:cNvPr>
          <p:cNvSpPr>
            <a:spLocks noGrp="1"/>
          </p:cNvSpPr>
          <p:nvPr>
            <p:ph type="sldNum" sz="quarter" idx="10"/>
          </p:nvPr>
        </p:nvSpPr>
        <p:spPr/>
        <p:txBody>
          <a:bodyPr/>
          <a:lstStyle/>
          <a:p>
            <a:pPr>
              <a:defRPr/>
            </a:pPr>
            <a:fld id="{A40828B8-DECC-429E-9D39-5ACA0EC8FE99}" type="slidenum">
              <a:rPr lang="en-US" smtClean="0"/>
              <a:pPr>
                <a:defRPr/>
              </a:pPr>
              <a:t>3</a:t>
            </a:fld>
            <a:endParaRPr lang="en-US" dirty="0"/>
          </a:p>
        </p:txBody>
      </p:sp>
    </p:spTree>
    <p:extLst>
      <p:ext uri="{BB962C8B-B14F-4D97-AF65-F5344CB8AC3E}">
        <p14:creationId xmlns:p14="http://schemas.microsoft.com/office/powerpoint/2010/main" val="2423537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C5136-37DB-413C-924E-ECEFFFC2FF15}"/>
              </a:ext>
            </a:extLst>
          </p:cNvPr>
          <p:cNvSpPr>
            <a:spLocks noGrp="1"/>
          </p:cNvSpPr>
          <p:nvPr>
            <p:ph type="title"/>
          </p:nvPr>
        </p:nvSpPr>
        <p:spPr/>
        <p:txBody>
          <a:bodyPr/>
          <a:lstStyle/>
          <a:p>
            <a:r>
              <a:rPr lang="en-US" dirty="0"/>
              <a:t>Key Terms and Definitions</a:t>
            </a:r>
          </a:p>
        </p:txBody>
      </p:sp>
      <p:graphicFrame>
        <p:nvGraphicFramePr>
          <p:cNvPr id="5" name="Table 5">
            <a:extLst>
              <a:ext uri="{FF2B5EF4-FFF2-40B4-BE49-F238E27FC236}">
                <a16:creationId xmlns:a16="http://schemas.microsoft.com/office/drawing/2014/main" id="{FFF28951-C314-4FE0-B516-C34A82BC7D21}"/>
              </a:ext>
            </a:extLst>
          </p:cNvPr>
          <p:cNvGraphicFramePr>
            <a:graphicFrameLocks noGrp="1"/>
          </p:cNvGraphicFramePr>
          <p:nvPr>
            <p:ph idx="1"/>
            <p:extLst>
              <p:ext uri="{D42A27DB-BD31-4B8C-83A1-F6EECF244321}">
                <p14:modId xmlns:p14="http://schemas.microsoft.com/office/powerpoint/2010/main" val="624839825"/>
              </p:ext>
            </p:extLst>
          </p:nvPr>
        </p:nvGraphicFramePr>
        <p:xfrm>
          <a:off x="393700" y="1123950"/>
          <a:ext cx="8462964" cy="5582920"/>
        </p:xfrm>
        <a:graphic>
          <a:graphicData uri="http://schemas.openxmlformats.org/drawingml/2006/table">
            <a:tbl>
              <a:tblPr firstRow="1" bandRow="1">
                <a:tableStyleId>{5C22544A-7EE6-4342-B048-85BDC9FD1C3A}</a:tableStyleId>
              </a:tblPr>
              <a:tblGrid>
                <a:gridCol w="2501900">
                  <a:extLst>
                    <a:ext uri="{9D8B030D-6E8A-4147-A177-3AD203B41FA5}">
                      <a16:colId xmlns:a16="http://schemas.microsoft.com/office/drawing/2014/main" val="1044287062"/>
                    </a:ext>
                  </a:extLst>
                </a:gridCol>
                <a:gridCol w="5961064">
                  <a:extLst>
                    <a:ext uri="{9D8B030D-6E8A-4147-A177-3AD203B41FA5}">
                      <a16:colId xmlns:a16="http://schemas.microsoft.com/office/drawing/2014/main" val="19740747"/>
                    </a:ext>
                  </a:extLst>
                </a:gridCol>
              </a:tblGrid>
              <a:tr h="370840">
                <a:tc>
                  <a:txBody>
                    <a:bodyPr/>
                    <a:lstStyle/>
                    <a:p>
                      <a:r>
                        <a:rPr lang="en-US" dirty="0"/>
                        <a:t>Key Term</a:t>
                      </a:r>
                    </a:p>
                  </a:txBody>
                  <a:tcPr/>
                </a:tc>
                <a:tc>
                  <a:txBody>
                    <a:bodyPr/>
                    <a:lstStyle/>
                    <a:p>
                      <a:r>
                        <a:rPr lang="en-US" dirty="0"/>
                        <a:t>Definition</a:t>
                      </a:r>
                    </a:p>
                  </a:txBody>
                  <a:tcPr/>
                </a:tc>
                <a:extLst>
                  <a:ext uri="{0D108BD9-81ED-4DB2-BD59-A6C34878D82A}">
                    <a16:rowId xmlns:a16="http://schemas.microsoft.com/office/drawing/2014/main" val="3031067295"/>
                  </a:ext>
                </a:extLst>
              </a:tr>
              <a:tr h="370840">
                <a:tc>
                  <a:txBody>
                    <a:bodyPr/>
                    <a:lstStyle/>
                    <a:p>
                      <a:r>
                        <a:rPr lang="en-US" sz="1400" b="1" i="0" kern="1200" dirty="0">
                          <a:solidFill>
                            <a:schemeClr val="dk1"/>
                          </a:solidFill>
                          <a:effectLst/>
                          <a:latin typeface="+mn-lt"/>
                          <a:ea typeface="+mn-ea"/>
                          <a:cs typeface="+mn-cs"/>
                        </a:rPr>
                        <a:t>Electronic Visit Verification (EVV)</a:t>
                      </a:r>
                      <a:endParaRPr lang="en-US" sz="1400" dirty="0"/>
                    </a:p>
                  </a:txBody>
                  <a:tcPr/>
                </a:tc>
                <a:tc>
                  <a:txBody>
                    <a:bodyPr/>
                    <a:lstStyle/>
                    <a:p>
                      <a:r>
                        <a:rPr lang="en-US" sz="1400" b="0" i="0" kern="1200" dirty="0">
                          <a:solidFill>
                            <a:schemeClr val="dk1"/>
                          </a:solidFill>
                          <a:effectLst/>
                          <a:latin typeface="+mn-lt"/>
                          <a:ea typeface="+mn-ea"/>
                          <a:cs typeface="+mn-cs"/>
                        </a:rPr>
                        <a:t>Means the documentation and verification of service delivery through an EVV system</a:t>
                      </a:r>
                      <a:endParaRPr lang="en-US" sz="1400" dirty="0"/>
                    </a:p>
                  </a:txBody>
                  <a:tcPr/>
                </a:tc>
                <a:extLst>
                  <a:ext uri="{0D108BD9-81ED-4DB2-BD59-A6C34878D82A}">
                    <a16:rowId xmlns:a16="http://schemas.microsoft.com/office/drawing/2014/main" val="20255500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21st Century Cures Act</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 21st Century Cures Act is a federal law enacted by the U.S. Congress in December 2016. This law requires all states to use EVV for Medicaid personal care services (PCS) and home health care services (HHCS) requiring an in-home visit that are provided under a State plan or under a waiver of the plan</a:t>
                      </a:r>
                    </a:p>
                  </a:txBody>
                  <a:tcPr/>
                </a:tc>
                <a:extLst>
                  <a:ext uri="{0D108BD9-81ED-4DB2-BD59-A6C34878D82A}">
                    <a16:rowId xmlns:a16="http://schemas.microsoft.com/office/drawing/2014/main" val="1128325641"/>
                  </a:ext>
                </a:extLst>
              </a:tr>
              <a:tr h="370840">
                <a:tc>
                  <a:txBody>
                    <a:bodyPr/>
                    <a:lstStyle/>
                    <a:p>
                      <a:r>
                        <a:rPr lang="en-US" sz="1400" b="1" i="0" kern="1200" dirty="0">
                          <a:solidFill>
                            <a:schemeClr val="dk1"/>
                          </a:solidFill>
                          <a:effectLst/>
                          <a:latin typeface="+mn-lt"/>
                          <a:ea typeface="+mn-ea"/>
                          <a:cs typeface="+mn-cs"/>
                        </a:rPr>
                        <a:t>EVV Compliance Reviews</a:t>
                      </a:r>
                      <a:endParaRPr lang="en-US" sz="1400" dirty="0"/>
                    </a:p>
                  </a:txBody>
                  <a:tcPr/>
                </a:tc>
                <a:tc>
                  <a:txBody>
                    <a:bodyPr/>
                    <a:lstStyle/>
                    <a:p>
                      <a:r>
                        <a:rPr lang="en-US" sz="1400" b="0" i="0" kern="1200" dirty="0">
                          <a:solidFill>
                            <a:schemeClr val="dk1"/>
                          </a:solidFill>
                          <a:effectLst/>
                          <a:latin typeface="+mn-lt"/>
                          <a:ea typeface="+mn-ea"/>
                          <a:cs typeface="+mn-cs"/>
                        </a:rPr>
                        <a:t>Means a set of standards established by Texas HHSC and MCOs to review on a regular basis to ensure program providers,</a:t>
                      </a:r>
                      <a:r>
                        <a:rPr lang="en-US" sz="1400" dirty="0"/>
                        <a:t> Financial Management Services Agencies (</a:t>
                      </a:r>
                      <a:r>
                        <a:rPr lang="en-US" sz="1400" b="0" i="0" kern="1200" dirty="0">
                          <a:solidFill>
                            <a:schemeClr val="dk1"/>
                          </a:solidFill>
                          <a:effectLst/>
                          <a:latin typeface="+mn-lt"/>
                          <a:ea typeface="+mn-ea"/>
                          <a:cs typeface="+mn-cs"/>
                        </a:rPr>
                        <a:t>FMSAs) and Consumer Direct Service (CDS) employers adhere to EVV requirements</a:t>
                      </a:r>
                      <a:endParaRPr lang="en-US" sz="1400" dirty="0"/>
                    </a:p>
                  </a:txBody>
                  <a:tcPr/>
                </a:tc>
                <a:extLst>
                  <a:ext uri="{0D108BD9-81ED-4DB2-BD59-A6C34878D82A}">
                    <a16:rowId xmlns:a16="http://schemas.microsoft.com/office/drawing/2014/main" val="22798512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EVV Policy Handbook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 Texas Health and Human Services Commission (HHSC) handbook that provides EVV standards and policy requirements</a:t>
                      </a:r>
                    </a:p>
                  </a:txBody>
                  <a:tcPr/>
                </a:tc>
                <a:extLst>
                  <a:ext uri="{0D108BD9-81ED-4DB2-BD59-A6C34878D82A}">
                    <a16:rowId xmlns:a16="http://schemas.microsoft.com/office/drawing/2014/main" val="1094724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EVV Usage Reviews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Payers are required to review EVV Usage Score quarterly and report results to HHSC</a:t>
                      </a:r>
                    </a:p>
                  </a:txBody>
                  <a:tcPr/>
                </a:tc>
                <a:extLst>
                  <a:ext uri="{0D108BD9-81ED-4DB2-BD59-A6C34878D82A}">
                    <a16:rowId xmlns:a16="http://schemas.microsoft.com/office/drawing/2014/main" val="25641178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Manual EVV Visits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EVV visits that were manually entered into the EVV Vendor System to correct missing clock in or clock out time for the CDS Employee</a:t>
                      </a:r>
                    </a:p>
                  </a:txBody>
                  <a:tcPr/>
                </a:tc>
                <a:extLst>
                  <a:ext uri="{0D108BD9-81ED-4DB2-BD59-A6C34878D82A}">
                    <a16:rowId xmlns:a16="http://schemas.microsoft.com/office/drawing/2014/main" val="7980609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Rejected EVV Visits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EVV Visits transactions not accepted by the EVV Aggregator and may require Visit Maintenance</a:t>
                      </a:r>
                    </a:p>
                  </a:txBody>
                  <a:tcPr/>
                </a:tc>
                <a:extLst>
                  <a:ext uri="{0D108BD9-81ED-4DB2-BD59-A6C34878D82A}">
                    <a16:rowId xmlns:a16="http://schemas.microsoft.com/office/drawing/2014/main" val="28913653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Visit Maintenance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 process that allows edits to certain data elements in an EVV visit transaction within an EVV system</a:t>
                      </a:r>
                    </a:p>
                  </a:txBody>
                  <a:tcPr/>
                </a:tc>
                <a:extLst>
                  <a:ext uri="{0D108BD9-81ED-4DB2-BD59-A6C34878D82A}">
                    <a16:rowId xmlns:a16="http://schemas.microsoft.com/office/drawing/2014/main" val="3884442282"/>
                  </a:ext>
                </a:extLst>
              </a:tr>
            </a:tbl>
          </a:graphicData>
        </a:graphic>
      </p:graphicFrame>
      <p:sp>
        <p:nvSpPr>
          <p:cNvPr id="4" name="Slide Number Placeholder 3">
            <a:extLst>
              <a:ext uri="{FF2B5EF4-FFF2-40B4-BE49-F238E27FC236}">
                <a16:creationId xmlns:a16="http://schemas.microsoft.com/office/drawing/2014/main" id="{864B33F0-ED6D-4BD3-96B9-D1C5894DA78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0828B8-DECC-429E-9D39-5ACA0EC8FE99}" type="slidenum">
              <a:rPr kumimoji="0" lang="en-US" sz="7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7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812655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4F62B-72C1-476F-ABF6-C644A7DC6031}"/>
              </a:ext>
            </a:extLst>
          </p:cNvPr>
          <p:cNvSpPr>
            <a:spLocks noGrp="1"/>
          </p:cNvSpPr>
          <p:nvPr>
            <p:ph type="title"/>
          </p:nvPr>
        </p:nvSpPr>
        <p:spPr/>
        <p:txBody>
          <a:bodyPr/>
          <a:lstStyle/>
          <a:p>
            <a:r>
              <a:rPr lang="en-US" dirty="0"/>
              <a:t>VM Rules in EVV Policy Handbook</a:t>
            </a:r>
          </a:p>
        </p:txBody>
      </p:sp>
      <p:sp>
        <p:nvSpPr>
          <p:cNvPr id="3" name="Content Placeholder 2">
            <a:extLst>
              <a:ext uri="{FF2B5EF4-FFF2-40B4-BE49-F238E27FC236}">
                <a16:creationId xmlns:a16="http://schemas.microsoft.com/office/drawing/2014/main" id="{3BF7B676-78A6-47F1-9F06-2602639C8E66}"/>
              </a:ext>
            </a:extLst>
          </p:cNvPr>
          <p:cNvSpPr>
            <a:spLocks noGrp="1"/>
          </p:cNvSpPr>
          <p:nvPr>
            <p:ph idx="1"/>
          </p:nvPr>
        </p:nvSpPr>
        <p:spPr>
          <a:xfrm>
            <a:off x="457200" y="1436437"/>
            <a:ext cx="8462962" cy="5230906"/>
          </a:xfrm>
        </p:spPr>
        <p:txBody>
          <a:bodyPr/>
          <a:lstStyle/>
          <a:p>
            <a:r>
              <a:rPr lang="en-US" dirty="0"/>
              <a:t>Visit Maintenance is the process used by the program provider, FMSA, CDS Employers to correct the identification and visit data in the EVV Vendor System to accurately reflect the delivery of service.</a:t>
            </a:r>
          </a:p>
          <a:p>
            <a:r>
              <a:rPr lang="en-US" dirty="0"/>
              <a:t>VM is like correcting paper timesheets.  </a:t>
            </a:r>
          </a:p>
          <a:p>
            <a:r>
              <a:rPr lang="en-US" dirty="0"/>
              <a:t>VM is required by the Program Provider, FMSA, or CDS Employer when:</a:t>
            </a:r>
          </a:p>
          <a:p>
            <a:pPr lvl="1"/>
            <a:r>
              <a:rPr lang="en-US" dirty="0"/>
              <a:t>EVV system cannot “auto-verify”.  Visit Maintenance will be completed to confirm the EVV visit is based on existing identification and visit data in the EVV system.</a:t>
            </a:r>
          </a:p>
          <a:p>
            <a:pPr lvl="1"/>
            <a:r>
              <a:rPr lang="en-US" dirty="0"/>
              <a:t>EVV system identifies exceptions which are errors.</a:t>
            </a:r>
          </a:p>
          <a:p>
            <a:pPr lvl="1"/>
            <a:r>
              <a:rPr lang="en-US" dirty="0"/>
              <a:t>EVV Aggregator rejects the EVV Visit Transaction due to incorrect or missing data.  The EVV Aggregator is a centralized database that collects, validates and stores statewide EVV visit data transmitted by an EVV system.</a:t>
            </a:r>
          </a:p>
          <a:p>
            <a:pPr lvl="1"/>
            <a:r>
              <a:rPr lang="en-US" dirty="0"/>
              <a:t>Program Provider, FMSA, or CDS Employer reduces bill hours after the EVV system auto-verifies the EVV visit transaction.</a:t>
            </a:r>
          </a:p>
          <a:p>
            <a:pPr lvl="1"/>
            <a:r>
              <a:rPr lang="en-US" dirty="0"/>
              <a:t>EVV system is unavailable.</a:t>
            </a:r>
          </a:p>
          <a:p>
            <a:pPr lvl="1"/>
            <a:r>
              <a:rPr lang="en-US" dirty="0"/>
              <a:t>Service provider or CDS employee fails to use the EVV system.</a:t>
            </a:r>
          </a:p>
          <a:p>
            <a:pPr lvl="1"/>
            <a:endParaRPr lang="en-US" dirty="0"/>
          </a:p>
        </p:txBody>
      </p:sp>
      <p:sp>
        <p:nvSpPr>
          <p:cNvPr id="4" name="Slide Number Placeholder 3">
            <a:extLst>
              <a:ext uri="{FF2B5EF4-FFF2-40B4-BE49-F238E27FC236}">
                <a16:creationId xmlns:a16="http://schemas.microsoft.com/office/drawing/2014/main" id="{541FB258-8819-4AFD-880E-CC22D26BE576}"/>
              </a:ext>
            </a:extLst>
          </p:cNvPr>
          <p:cNvSpPr>
            <a:spLocks noGrp="1"/>
          </p:cNvSpPr>
          <p:nvPr>
            <p:ph type="sldNum" sz="quarter" idx="10"/>
          </p:nvPr>
        </p:nvSpPr>
        <p:spPr/>
        <p:txBody>
          <a:bodyPr/>
          <a:lstStyle/>
          <a:p>
            <a:pPr>
              <a:defRPr/>
            </a:pPr>
            <a:fld id="{A40828B8-DECC-429E-9D39-5ACA0EC8FE99}" type="slidenum">
              <a:rPr lang="en-US" smtClean="0"/>
              <a:pPr>
                <a:defRPr/>
              </a:pPr>
              <a:t>5</a:t>
            </a:fld>
            <a:endParaRPr lang="en-US" dirty="0"/>
          </a:p>
        </p:txBody>
      </p:sp>
    </p:spTree>
    <p:extLst>
      <p:ext uri="{BB962C8B-B14F-4D97-AF65-F5344CB8AC3E}">
        <p14:creationId xmlns:p14="http://schemas.microsoft.com/office/powerpoint/2010/main" val="186173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150B4-07E7-43AE-9F56-948564111972}"/>
              </a:ext>
            </a:extLst>
          </p:cNvPr>
          <p:cNvSpPr>
            <a:spLocks noGrp="1"/>
          </p:cNvSpPr>
          <p:nvPr>
            <p:ph type="title"/>
          </p:nvPr>
        </p:nvSpPr>
        <p:spPr/>
        <p:txBody>
          <a:bodyPr/>
          <a:lstStyle/>
          <a:p>
            <a:r>
              <a:rPr lang="en-US" dirty="0"/>
              <a:t>Visit Maintenance Unlock Request</a:t>
            </a:r>
          </a:p>
        </p:txBody>
      </p:sp>
      <p:sp>
        <p:nvSpPr>
          <p:cNvPr id="3" name="Content Placeholder 2">
            <a:extLst>
              <a:ext uri="{FF2B5EF4-FFF2-40B4-BE49-F238E27FC236}">
                <a16:creationId xmlns:a16="http://schemas.microsoft.com/office/drawing/2014/main" id="{D58567D6-C51D-4B14-BA71-358B46310F02}"/>
              </a:ext>
            </a:extLst>
          </p:cNvPr>
          <p:cNvSpPr>
            <a:spLocks noGrp="1"/>
          </p:cNvSpPr>
          <p:nvPr>
            <p:ph idx="1"/>
          </p:nvPr>
        </p:nvSpPr>
        <p:spPr>
          <a:xfrm>
            <a:off x="370101" y="1371600"/>
            <a:ext cx="8462962" cy="5230906"/>
          </a:xfrm>
        </p:spPr>
        <p:txBody>
          <a:bodyPr/>
          <a:lstStyle/>
          <a:p>
            <a:r>
              <a:rPr lang="en-US" dirty="0"/>
              <a:t>Visit Maintenance Unlock Request (VMUR) allows a Program Provider, FMSA, or CDS Employer the opportunity to correct data elements(s) on an EVV visit transaction(s) after the visit maintenance time frame has expired.</a:t>
            </a:r>
          </a:p>
          <a:p>
            <a:r>
              <a:rPr lang="en-US" dirty="0"/>
              <a:t>Visit Maintenance must be completed within 95 days from the date of service delivery.  Once that time frame has expired, then the VM Unlock request can be submitted on the required form(s).</a:t>
            </a:r>
          </a:p>
          <a:p>
            <a:r>
              <a:rPr lang="en-US" dirty="0"/>
              <a:t>Visit Maintenance cannot change:  Actual time in; Actual time out; Actual visit date; Reason Codes (can add new reason codes but cannot change).</a:t>
            </a:r>
          </a:p>
          <a:p>
            <a:r>
              <a:rPr lang="en-US" dirty="0"/>
              <a:t>Two New Visit Maintenance Unlock Requests forms – one for Program Providers and FMSAs, and one for CDS Employers.  Both forms are located on the </a:t>
            </a:r>
            <a:r>
              <a:rPr lang="en-US" dirty="0">
                <a:hlinkClick r:id="rId2"/>
              </a:rPr>
              <a:t>BCBSTX EVV Website</a:t>
            </a:r>
            <a:r>
              <a:rPr lang="en-US" dirty="0"/>
              <a:t>.</a:t>
            </a:r>
          </a:p>
        </p:txBody>
      </p:sp>
      <p:sp>
        <p:nvSpPr>
          <p:cNvPr id="4" name="Slide Number Placeholder 3">
            <a:extLst>
              <a:ext uri="{FF2B5EF4-FFF2-40B4-BE49-F238E27FC236}">
                <a16:creationId xmlns:a16="http://schemas.microsoft.com/office/drawing/2014/main" id="{94FB894E-97B5-4730-B0DD-59EF733D39DA}"/>
              </a:ext>
            </a:extLst>
          </p:cNvPr>
          <p:cNvSpPr>
            <a:spLocks noGrp="1"/>
          </p:cNvSpPr>
          <p:nvPr>
            <p:ph type="sldNum" sz="quarter" idx="10"/>
          </p:nvPr>
        </p:nvSpPr>
        <p:spPr/>
        <p:txBody>
          <a:bodyPr/>
          <a:lstStyle/>
          <a:p>
            <a:pPr>
              <a:defRPr/>
            </a:pPr>
            <a:fld id="{A40828B8-DECC-429E-9D39-5ACA0EC8FE99}" type="slidenum">
              <a:rPr lang="en-US" smtClean="0"/>
              <a:pPr>
                <a:defRPr/>
              </a:pPr>
              <a:t>6</a:t>
            </a:fld>
            <a:endParaRPr lang="en-US" dirty="0"/>
          </a:p>
        </p:txBody>
      </p:sp>
    </p:spTree>
    <p:extLst>
      <p:ext uri="{BB962C8B-B14F-4D97-AF65-F5344CB8AC3E}">
        <p14:creationId xmlns:p14="http://schemas.microsoft.com/office/powerpoint/2010/main" val="3159261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D5607-53DD-4725-9EE4-8543993D89F2}"/>
              </a:ext>
            </a:extLst>
          </p:cNvPr>
          <p:cNvSpPr>
            <a:spLocks noGrp="1"/>
          </p:cNvSpPr>
          <p:nvPr>
            <p:ph type="title"/>
          </p:nvPr>
        </p:nvSpPr>
        <p:spPr/>
        <p:txBody>
          <a:bodyPr/>
          <a:lstStyle/>
          <a:p>
            <a:r>
              <a:rPr lang="en-US" dirty="0"/>
              <a:t>Visit Maintenance Unlock Request – </a:t>
            </a:r>
            <a:r>
              <a:rPr lang="en-US" dirty="0">
                <a:solidFill>
                  <a:schemeClr val="tx1"/>
                </a:solidFill>
              </a:rPr>
              <a:t>Cont.</a:t>
            </a:r>
          </a:p>
        </p:txBody>
      </p:sp>
      <p:sp>
        <p:nvSpPr>
          <p:cNvPr id="3" name="Content Placeholder 2">
            <a:extLst>
              <a:ext uri="{FF2B5EF4-FFF2-40B4-BE49-F238E27FC236}">
                <a16:creationId xmlns:a16="http://schemas.microsoft.com/office/drawing/2014/main" id="{C3B2182D-578E-429A-A395-94BC78B5A159}"/>
              </a:ext>
            </a:extLst>
          </p:cNvPr>
          <p:cNvSpPr>
            <a:spLocks noGrp="1"/>
          </p:cNvSpPr>
          <p:nvPr>
            <p:ph idx="1"/>
          </p:nvPr>
        </p:nvSpPr>
        <p:spPr/>
        <p:txBody>
          <a:bodyPr/>
          <a:lstStyle/>
          <a:p>
            <a:r>
              <a:rPr lang="en-US" b="1" dirty="0"/>
              <a:t>VM Unlock Request Basics</a:t>
            </a:r>
          </a:p>
          <a:p>
            <a:pPr lvl="1"/>
            <a:r>
              <a:rPr lang="en-US" sz="1700" dirty="0"/>
              <a:t>Submit the completed request to the BCBSTX EVV email address</a:t>
            </a:r>
          </a:p>
          <a:p>
            <a:pPr lvl="1"/>
            <a:r>
              <a:rPr lang="en-US" sz="1700" dirty="0"/>
              <a:t>Make sure you include the reason why the unlock request is needed (i.e., what prevented you from fixing what was needed during the Visit Maintenance time period)</a:t>
            </a:r>
          </a:p>
          <a:p>
            <a:pPr lvl="1"/>
            <a:r>
              <a:rPr lang="en-US" sz="1700" dirty="0"/>
              <a:t>BCBSTX will respond within 10 business days after receiving the request</a:t>
            </a:r>
          </a:p>
          <a:p>
            <a:pPr lvl="1"/>
            <a:r>
              <a:rPr lang="en-US" sz="1700" dirty="0"/>
              <a:t>If BCBSTX requests more information the Program Provider, FMSA, or CDS Employer has 10 business days to submit the requested information back to BCBSTX.</a:t>
            </a:r>
          </a:p>
          <a:p>
            <a:pPr lvl="1"/>
            <a:r>
              <a:rPr lang="en-US" sz="1700" dirty="0"/>
              <a:t>If request is approved, then BCBSTX will email approval and also advise EVV Vendor that the unlock request was approved.  EVV Vendor has 10 business days to complete approved VM Unlock request.</a:t>
            </a:r>
          </a:p>
          <a:p>
            <a:pPr lvl="1"/>
            <a:r>
              <a:rPr lang="en-US" sz="1700" dirty="0"/>
              <a:t>BCBSTX is required to automatically deny request if</a:t>
            </a:r>
          </a:p>
          <a:p>
            <a:pPr lvl="2"/>
            <a:r>
              <a:rPr lang="en-US" sz="1700" dirty="0"/>
              <a:t>The request was not sent through a secure method</a:t>
            </a:r>
          </a:p>
          <a:p>
            <a:pPr lvl="2"/>
            <a:r>
              <a:rPr lang="en-US" sz="1700" dirty="0"/>
              <a:t>The request is incomplete or missing required information</a:t>
            </a:r>
          </a:p>
          <a:p>
            <a:pPr lvl="1"/>
            <a:r>
              <a:rPr lang="en-US" sz="1700" dirty="0"/>
              <a:t>EVV Visit Maintenance Unlock Request does not override the timely filing deadline for submission of a new or corrected claim</a:t>
            </a:r>
          </a:p>
        </p:txBody>
      </p:sp>
      <p:sp>
        <p:nvSpPr>
          <p:cNvPr id="4" name="Slide Number Placeholder 3">
            <a:extLst>
              <a:ext uri="{FF2B5EF4-FFF2-40B4-BE49-F238E27FC236}">
                <a16:creationId xmlns:a16="http://schemas.microsoft.com/office/drawing/2014/main" id="{0B181C37-394F-4692-893D-285205803FCF}"/>
              </a:ext>
            </a:extLst>
          </p:cNvPr>
          <p:cNvSpPr>
            <a:spLocks noGrp="1"/>
          </p:cNvSpPr>
          <p:nvPr>
            <p:ph type="sldNum" sz="quarter" idx="10"/>
          </p:nvPr>
        </p:nvSpPr>
        <p:spPr/>
        <p:txBody>
          <a:bodyPr/>
          <a:lstStyle/>
          <a:p>
            <a:pPr>
              <a:defRPr/>
            </a:pPr>
            <a:fld id="{A40828B8-DECC-429E-9D39-5ACA0EC8FE99}" type="slidenum">
              <a:rPr lang="en-US" smtClean="0"/>
              <a:pPr>
                <a:defRPr/>
              </a:pPr>
              <a:t>7</a:t>
            </a:fld>
            <a:endParaRPr lang="en-US" dirty="0"/>
          </a:p>
        </p:txBody>
      </p:sp>
    </p:spTree>
    <p:extLst>
      <p:ext uri="{BB962C8B-B14F-4D97-AF65-F5344CB8AC3E}">
        <p14:creationId xmlns:p14="http://schemas.microsoft.com/office/powerpoint/2010/main" val="2163090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8A61C-CF21-4CB0-8C0C-14127A20C69A}"/>
              </a:ext>
            </a:extLst>
          </p:cNvPr>
          <p:cNvSpPr>
            <a:spLocks noGrp="1"/>
          </p:cNvSpPr>
          <p:nvPr>
            <p:ph type="title"/>
          </p:nvPr>
        </p:nvSpPr>
        <p:spPr/>
        <p:txBody>
          <a:bodyPr/>
          <a:lstStyle/>
          <a:p>
            <a:r>
              <a:rPr lang="en-US" dirty="0"/>
              <a:t>BCBSTX EVV Website</a:t>
            </a:r>
          </a:p>
        </p:txBody>
      </p:sp>
      <p:sp>
        <p:nvSpPr>
          <p:cNvPr id="3" name="Content Placeholder 2">
            <a:extLst>
              <a:ext uri="{FF2B5EF4-FFF2-40B4-BE49-F238E27FC236}">
                <a16:creationId xmlns:a16="http://schemas.microsoft.com/office/drawing/2014/main" id="{9F86F296-DE64-478C-BC04-2244F19DDDBA}"/>
              </a:ext>
            </a:extLst>
          </p:cNvPr>
          <p:cNvSpPr>
            <a:spLocks noGrp="1"/>
          </p:cNvSpPr>
          <p:nvPr>
            <p:ph idx="1"/>
          </p:nvPr>
        </p:nvSpPr>
        <p:spPr>
          <a:xfrm>
            <a:off x="361420" y="1066800"/>
            <a:ext cx="8462962" cy="5230906"/>
          </a:xfrm>
        </p:spPr>
        <p:txBody>
          <a:bodyPr/>
          <a:lstStyle/>
          <a:p>
            <a:r>
              <a:rPr lang="en-US" dirty="0">
                <a:solidFill>
                  <a:srgbClr val="0033CC"/>
                </a:solidFill>
                <a:hlinkClick r:id="rId2">
                  <a:extLst>
                    <a:ext uri="{A12FA001-AC4F-418D-AE19-62706E023703}">
                      <ahyp:hlinkClr xmlns:ahyp="http://schemas.microsoft.com/office/drawing/2018/hyperlinkcolor" val="tx"/>
                    </a:ext>
                  </a:extLst>
                </a:hlinkClick>
              </a:rPr>
              <a:t>BCBSTX EVV Webpage</a:t>
            </a:r>
            <a:r>
              <a:rPr lang="en-US" dirty="0">
                <a:solidFill>
                  <a:srgbClr val="0033CC"/>
                </a:solidFill>
              </a:rPr>
              <a:t> - </a:t>
            </a:r>
            <a:r>
              <a:rPr lang="en-US" sz="1600" dirty="0">
                <a:solidFill>
                  <a:srgbClr val="0033CC"/>
                </a:solidFill>
                <a:hlinkClick r:id="rId3">
                  <a:extLst>
                    <a:ext uri="{A12FA001-AC4F-418D-AE19-62706E023703}">
                      <ahyp:hlinkClr xmlns:ahyp="http://schemas.microsoft.com/office/drawing/2018/hyperlinkcolor" val="tx"/>
                    </a:ext>
                  </a:extLst>
                </a:hlinkClick>
              </a:rPr>
              <a:t>https://www.bcbstx.com/provider/medicaid/evv</a:t>
            </a:r>
            <a:endParaRPr lang="en-US" sz="1600" dirty="0">
              <a:solidFill>
                <a:srgbClr val="0033CC"/>
              </a:solidFill>
            </a:endParaRPr>
          </a:p>
          <a:p>
            <a:r>
              <a:rPr lang="en-US" dirty="0"/>
              <a:t>Four Resource Sections – Policies, Training, Notices, and Archives</a:t>
            </a:r>
          </a:p>
          <a:p>
            <a:r>
              <a:rPr lang="en-US" dirty="0"/>
              <a:t>EVV Visit Maintenance Unlock Request forms </a:t>
            </a:r>
            <a:r>
              <a:rPr lang="en-US" sz="1600" dirty="0"/>
              <a:t>(located on our </a:t>
            </a:r>
            <a:r>
              <a:rPr lang="en-US" sz="1600" dirty="0">
                <a:solidFill>
                  <a:srgbClr val="0033CC"/>
                </a:solidFill>
                <a:hlinkClick r:id="rId3">
                  <a:extLst>
                    <a:ext uri="{A12FA001-AC4F-418D-AE19-62706E023703}">
                      <ahyp:hlinkClr xmlns:ahyp="http://schemas.microsoft.com/office/drawing/2018/hyperlinkcolor" val="tx"/>
                    </a:ext>
                  </a:extLst>
                </a:hlinkClick>
              </a:rPr>
              <a:t>EVV webpage</a:t>
            </a:r>
            <a:r>
              <a:rPr lang="en-US" sz="1600" dirty="0"/>
              <a:t>)</a:t>
            </a:r>
          </a:p>
          <a:p>
            <a:pPr lvl="1"/>
            <a:r>
              <a:rPr lang="en-US" b="0" i="0" dirty="0">
                <a:solidFill>
                  <a:srgbClr val="000000"/>
                </a:solidFill>
                <a:effectLst/>
                <a:latin typeface="arial" panose="020B0604020202020204" pitchFamily="34" charset="0"/>
              </a:rPr>
              <a:t>Programs Providers and FMSA</a:t>
            </a:r>
            <a:endParaRPr lang="en-US" b="0" i="0" u="none" strike="noStrike" dirty="0">
              <a:solidFill>
                <a:srgbClr val="0070C0"/>
              </a:solidFill>
              <a:effectLst/>
              <a:latin typeface="arial" panose="020B0604020202020204" pitchFamily="34" charset="0"/>
            </a:endParaRPr>
          </a:p>
          <a:p>
            <a:pPr lvl="1"/>
            <a:r>
              <a:rPr lang="en-US" b="0" i="0" dirty="0">
                <a:solidFill>
                  <a:srgbClr val="000000"/>
                </a:solidFill>
                <a:effectLst/>
                <a:latin typeface="arial" panose="020B0604020202020204" pitchFamily="34" charset="0"/>
              </a:rPr>
              <a:t>CDS Employers </a:t>
            </a:r>
            <a:endParaRPr lang="en-US" b="0" i="0" u="none" strike="noStrike" dirty="0">
              <a:solidFill>
                <a:srgbClr val="0070C0"/>
              </a:solidFill>
              <a:effectLst/>
              <a:latin typeface="arial" panose="020B0604020202020204" pitchFamily="34" charset="0"/>
            </a:endParaRPr>
          </a:p>
          <a:p>
            <a:r>
              <a:rPr lang="en-US" dirty="0">
                <a:latin typeface="arial" panose="020B0604020202020204" pitchFamily="34" charset="0"/>
              </a:rPr>
              <a:t>Health and Human Services EVV Contact Information</a:t>
            </a:r>
          </a:p>
          <a:p>
            <a:r>
              <a:rPr lang="en-US" dirty="0">
                <a:latin typeface="arial" panose="020B0604020202020204" pitchFamily="34" charset="0"/>
              </a:rPr>
              <a:t>TMHP EVV Contact Information</a:t>
            </a:r>
          </a:p>
          <a:p>
            <a:r>
              <a:rPr lang="en-US" dirty="0">
                <a:latin typeface="arial" panose="020B0604020202020204" pitchFamily="34" charset="0"/>
              </a:rPr>
              <a:t>EVV Vendor Contact Information</a:t>
            </a:r>
          </a:p>
          <a:p>
            <a:r>
              <a:rPr lang="en-US" dirty="0">
                <a:latin typeface="arial" panose="020B0604020202020204" pitchFamily="34" charset="0"/>
              </a:rPr>
              <a:t>EVV Compliance Oversight Reviews</a:t>
            </a:r>
          </a:p>
          <a:p>
            <a:r>
              <a:rPr lang="en-US" dirty="0">
                <a:latin typeface="arial" panose="020B0604020202020204" pitchFamily="34" charset="0"/>
              </a:rPr>
              <a:t>EVV Most Common Reasons for Denial</a:t>
            </a:r>
          </a:p>
          <a:p>
            <a:r>
              <a:rPr lang="en-US" dirty="0">
                <a:latin typeface="arial" panose="020B0604020202020204" pitchFamily="34" charset="0"/>
              </a:rPr>
              <a:t>EVV Most Common Reasons for Recoupment</a:t>
            </a:r>
          </a:p>
          <a:p>
            <a:r>
              <a:rPr lang="en-US" dirty="0">
                <a:latin typeface="arial" panose="020B0604020202020204" pitchFamily="34" charset="0"/>
              </a:rPr>
              <a:t>Span Billing Guidelines</a:t>
            </a:r>
          </a:p>
          <a:p>
            <a:endParaRPr lang="en-US" dirty="0"/>
          </a:p>
        </p:txBody>
      </p:sp>
      <p:sp>
        <p:nvSpPr>
          <p:cNvPr id="4" name="Slide Number Placeholder 3">
            <a:extLst>
              <a:ext uri="{FF2B5EF4-FFF2-40B4-BE49-F238E27FC236}">
                <a16:creationId xmlns:a16="http://schemas.microsoft.com/office/drawing/2014/main" id="{16686969-8F58-4E90-86AE-0601B2256CE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0828B8-DECC-429E-9D39-5ACA0EC8FE99}" type="slidenum">
              <a:rPr kumimoji="0" lang="en-US" sz="7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7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229531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CDFAE-6DEC-45A7-BEC2-49C5898BCDBB}"/>
              </a:ext>
            </a:extLst>
          </p:cNvPr>
          <p:cNvSpPr>
            <a:spLocks noGrp="1"/>
          </p:cNvSpPr>
          <p:nvPr>
            <p:ph type="title"/>
          </p:nvPr>
        </p:nvSpPr>
        <p:spPr/>
        <p:txBody>
          <a:bodyPr/>
          <a:lstStyle/>
          <a:p>
            <a:r>
              <a:rPr lang="en-US" dirty="0"/>
              <a:t>BCBSTX EVV Contact Information</a:t>
            </a:r>
          </a:p>
        </p:txBody>
      </p:sp>
      <p:sp>
        <p:nvSpPr>
          <p:cNvPr id="3" name="Content Placeholder 2">
            <a:extLst>
              <a:ext uri="{FF2B5EF4-FFF2-40B4-BE49-F238E27FC236}">
                <a16:creationId xmlns:a16="http://schemas.microsoft.com/office/drawing/2014/main" id="{54B7822F-4463-451B-B2F3-5F0E40EB0C05}"/>
              </a:ext>
            </a:extLst>
          </p:cNvPr>
          <p:cNvSpPr>
            <a:spLocks noGrp="1"/>
          </p:cNvSpPr>
          <p:nvPr>
            <p:ph idx="1"/>
          </p:nvPr>
        </p:nvSpPr>
        <p:spPr/>
        <p:txBody>
          <a:bodyPr/>
          <a:lstStyle/>
          <a:p>
            <a:r>
              <a:rPr lang="en-US" b="0" i="0" u="none" strike="noStrike" dirty="0">
                <a:solidFill>
                  <a:srgbClr val="0033CC"/>
                </a:solidFill>
                <a:effectLst/>
                <a:latin typeface="arial" panose="020B0604020202020204" pitchFamily="34" charset="0"/>
                <a:hlinkClick r:id="rId2">
                  <a:extLst>
                    <a:ext uri="{A12FA001-AC4F-418D-AE19-62706E023703}">
                      <ahyp:hlinkClr xmlns:ahyp="http://schemas.microsoft.com/office/drawing/2018/hyperlinkcolor" val="tx"/>
                    </a:ext>
                  </a:extLst>
                </a:hlinkClick>
              </a:rPr>
              <a:t>BCBSTX_EVV_Questions@bcbstx.com</a:t>
            </a:r>
            <a:endParaRPr lang="en-US" b="0" i="0" u="none" strike="noStrike" dirty="0">
              <a:solidFill>
                <a:srgbClr val="0033CC"/>
              </a:solidFill>
              <a:effectLst/>
              <a:latin typeface="arial" panose="020B0604020202020204" pitchFamily="34" charset="0"/>
            </a:endParaRPr>
          </a:p>
          <a:p>
            <a:r>
              <a:rPr lang="en-US" b="0" i="0" dirty="0">
                <a:solidFill>
                  <a:srgbClr val="000000"/>
                </a:solidFill>
                <a:effectLst/>
                <a:latin typeface="arial" panose="020B0604020202020204" pitchFamily="34" charset="0"/>
              </a:rPr>
              <a:t>Provider Customer Service at </a:t>
            </a:r>
            <a:r>
              <a:rPr lang="en-US" b="1" i="0" dirty="0">
                <a:solidFill>
                  <a:srgbClr val="000000"/>
                </a:solidFill>
                <a:effectLst/>
                <a:latin typeface="arial" panose="020B0604020202020204" pitchFamily="34" charset="0"/>
              </a:rPr>
              <a:t>1-877-784-6802</a:t>
            </a:r>
            <a:endParaRPr lang="en-US" dirty="0">
              <a:solidFill>
                <a:srgbClr val="0033CC"/>
              </a:solidFill>
              <a:latin typeface="arial" panose="020B0604020202020204" pitchFamily="34" charset="0"/>
            </a:endParaRPr>
          </a:p>
          <a:p>
            <a:r>
              <a:rPr lang="en-US" b="0" i="0" dirty="0">
                <a:solidFill>
                  <a:srgbClr val="000000"/>
                </a:solidFill>
                <a:effectLst/>
                <a:latin typeface="arial" panose="020B0604020202020204" pitchFamily="34" charset="0"/>
              </a:rPr>
              <a:t>For Service Coordination needs, call </a:t>
            </a:r>
            <a:r>
              <a:rPr lang="en-US" b="1" i="0" dirty="0">
                <a:solidFill>
                  <a:srgbClr val="000000"/>
                </a:solidFill>
                <a:effectLst/>
                <a:latin typeface="arial" panose="020B0604020202020204" pitchFamily="34" charset="0"/>
              </a:rPr>
              <a:t>1-877-301-4394</a:t>
            </a:r>
            <a:r>
              <a:rPr lang="en-US" b="0" i="0" dirty="0">
                <a:solidFill>
                  <a:srgbClr val="000000"/>
                </a:solidFill>
                <a:effectLst/>
                <a:latin typeface="arial" panose="020B0604020202020204" pitchFamily="34" charset="0"/>
              </a:rPr>
              <a:t> (TTY </a:t>
            </a:r>
            <a:r>
              <a:rPr lang="en-US" b="1" i="0" dirty="0">
                <a:solidFill>
                  <a:srgbClr val="000000"/>
                </a:solidFill>
                <a:effectLst/>
                <a:latin typeface="arial" panose="020B0604020202020204" pitchFamily="34" charset="0"/>
              </a:rPr>
              <a:t>7-1-1</a:t>
            </a:r>
            <a:r>
              <a:rPr lang="en-US" b="0" i="0" dirty="0">
                <a:solidFill>
                  <a:srgbClr val="000000"/>
                </a:solidFill>
                <a:effectLst/>
                <a:latin typeface="arial" panose="020B0604020202020204" pitchFamily="34" charset="0"/>
              </a:rPr>
              <a:t>)</a:t>
            </a:r>
          </a:p>
          <a:p>
            <a:r>
              <a:rPr lang="en-US" b="0" i="0" dirty="0">
                <a:solidFill>
                  <a:srgbClr val="000000"/>
                </a:solidFill>
                <a:effectLst/>
                <a:latin typeface="arial" panose="020B0604020202020204" pitchFamily="34" charset="0"/>
              </a:rPr>
              <a:t>Information on how to submit a </a:t>
            </a:r>
            <a:r>
              <a:rPr lang="en-US" b="0" i="0" u="sng" dirty="0">
                <a:solidFill>
                  <a:srgbClr val="0033CC"/>
                </a:solidFill>
                <a:effectLst/>
                <a:latin typeface="arial" panose="020B0604020202020204" pitchFamily="34" charset="0"/>
                <a:hlinkClick r:id="rId3">
                  <a:extLst>
                    <a:ext uri="{A12FA001-AC4F-418D-AE19-62706E023703}">
                      <ahyp:hlinkClr xmlns:ahyp="http://schemas.microsoft.com/office/drawing/2018/hyperlinkcolor" val="tx"/>
                    </a:ext>
                  </a:extLst>
                </a:hlinkClick>
              </a:rPr>
              <a:t>Complaint or Appeal</a:t>
            </a:r>
            <a:endParaRPr lang="en-US" u="sng" dirty="0">
              <a:solidFill>
                <a:srgbClr val="0033CC"/>
              </a:solidFill>
              <a:latin typeface="arial" panose="020B0604020202020204" pitchFamily="34" charset="0"/>
            </a:endParaRPr>
          </a:p>
          <a:p>
            <a:r>
              <a:rPr lang="en-US" b="0" i="0" u="sng" dirty="0">
                <a:solidFill>
                  <a:srgbClr val="0033CC"/>
                </a:solidFill>
                <a:effectLst/>
                <a:latin typeface="arial" panose="020B0604020202020204" pitchFamily="34" charset="0"/>
                <a:hlinkClick r:id="rId4">
                  <a:extLst>
                    <a:ext uri="{A12FA001-AC4F-418D-AE19-62706E023703}">
                      <ahyp:hlinkClr xmlns:ahyp="http://schemas.microsoft.com/office/drawing/2018/hyperlinkcolor" val="tx"/>
                    </a:ext>
                  </a:extLst>
                </a:hlinkClick>
              </a:rPr>
              <a:t>Sign Up for GovDelivery</a:t>
            </a:r>
            <a:r>
              <a:rPr lang="en-US" b="0" i="0" dirty="0">
                <a:solidFill>
                  <a:srgbClr val="0033CC"/>
                </a:solidFill>
                <a:effectLst/>
                <a:latin typeface="arial" panose="020B0604020202020204" pitchFamily="34" charset="0"/>
              </a:rPr>
              <a:t> – </a:t>
            </a:r>
            <a:r>
              <a:rPr lang="en-US" b="0" i="0" dirty="0">
                <a:effectLst/>
                <a:latin typeface="arial" panose="020B0604020202020204" pitchFamily="34" charset="0"/>
              </a:rPr>
              <a:t>Ensures you will have the most current news and alerts related to EVV</a:t>
            </a:r>
          </a:p>
          <a:p>
            <a:endParaRPr lang="en-US" dirty="0"/>
          </a:p>
        </p:txBody>
      </p:sp>
      <p:sp>
        <p:nvSpPr>
          <p:cNvPr id="4" name="Slide Number Placeholder 3">
            <a:extLst>
              <a:ext uri="{FF2B5EF4-FFF2-40B4-BE49-F238E27FC236}">
                <a16:creationId xmlns:a16="http://schemas.microsoft.com/office/drawing/2014/main" id="{35821087-D8EA-476A-AA12-06C7837A294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0828B8-DECC-429E-9D39-5ACA0EC8FE99}" type="slidenum">
              <a:rPr kumimoji="0" lang="en-US" sz="7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7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386392684"/>
      </p:ext>
    </p:extLst>
  </p:cSld>
  <p:clrMapOvr>
    <a:masterClrMapping/>
  </p:clrMapOvr>
</p:sld>
</file>

<file path=ppt/theme/theme1.xml><?xml version="1.0" encoding="utf-8"?>
<a:theme xmlns:a="http://schemas.openxmlformats.org/drawingml/2006/main" name="8_Default Design">
  <a:themeElements>
    <a:clrScheme name="2016 Enterprise Presentations Global Theme">
      <a:dk1>
        <a:srgbClr val="1E1E1E"/>
      </a:dk1>
      <a:lt1>
        <a:srgbClr val="FFFFFF"/>
      </a:lt1>
      <a:dk2>
        <a:srgbClr val="B4C2CC"/>
      </a:dk2>
      <a:lt2>
        <a:srgbClr val="0080C7"/>
      </a:lt2>
      <a:accent1>
        <a:srgbClr val="004F77"/>
      </a:accent1>
      <a:accent2>
        <a:srgbClr val="3289AE"/>
      </a:accent2>
      <a:accent3>
        <a:srgbClr val="63CCDC"/>
      </a:accent3>
      <a:accent4>
        <a:srgbClr val="F47D48"/>
      </a:accent4>
      <a:accent5>
        <a:srgbClr val="BFD696"/>
      </a:accent5>
      <a:accent6>
        <a:srgbClr val="FCDCA4"/>
      </a:accent6>
      <a:hlink>
        <a:srgbClr val="0084AB"/>
      </a:hlink>
      <a:folHlink>
        <a:srgbClr val="98ABBA"/>
      </a:folHlink>
    </a:clrScheme>
    <a:fontScheme name="8_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9FC3DF"/>
        </a:accent1>
        <a:accent2>
          <a:srgbClr val="7E7A00"/>
        </a:accent2>
        <a:accent3>
          <a:srgbClr val="FFFFFF"/>
        </a:accent3>
        <a:accent4>
          <a:srgbClr val="000000"/>
        </a:accent4>
        <a:accent5>
          <a:srgbClr val="CDDEEC"/>
        </a:accent5>
        <a:accent6>
          <a:srgbClr val="726E00"/>
        </a:accent6>
        <a:hlink>
          <a:srgbClr val="002878"/>
        </a:hlink>
        <a:folHlink>
          <a:srgbClr val="005AB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13466</TotalTime>
  <Words>966</Words>
  <Application>Microsoft Office PowerPoint</Application>
  <PresentationFormat>On-screen Show (4:3)</PresentationFormat>
  <Paragraphs>90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vt:lpstr>
      <vt:lpstr>Arial Black</vt:lpstr>
      <vt:lpstr>Calibri</vt:lpstr>
      <vt:lpstr>8_Default Design</vt:lpstr>
      <vt:lpstr>PowerPoint Presentation</vt:lpstr>
      <vt:lpstr>Training Instructions</vt:lpstr>
      <vt:lpstr>Overview of Training</vt:lpstr>
      <vt:lpstr>Key Terms and Definitions</vt:lpstr>
      <vt:lpstr>VM Rules in EVV Policy Handbook</vt:lpstr>
      <vt:lpstr>Visit Maintenance Unlock Request</vt:lpstr>
      <vt:lpstr>Visit Maintenance Unlock Request – Cont.</vt:lpstr>
      <vt:lpstr>BCBSTX EVV Website</vt:lpstr>
      <vt:lpstr>BCBSTX EVV Contact Information</vt:lpstr>
      <vt:lpstr>Conclusion</vt:lpstr>
    </vt:vector>
  </TitlesOfParts>
  <Company>Health Care Service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Hybrid Operating Model</dc:title>
  <dc:creator>Katie Mee</dc:creator>
  <cp:lastModifiedBy>Veronica Perry</cp:lastModifiedBy>
  <cp:revision>230</cp:revision>
  <cp:lastPrinted>2015-11-04T18:53:47Z</cp:lastPrinted>
  <dcterms:created xsi:type="dcterms:W3CDTF">2015-07-22T15:12:13Z</dcterms:created>
  <dcterms:modified xsi:type="dcterms:W3CDTF">2022-08-09T17:15:28Z</dcterms:modified>
</cp:coreProperties>
</file>